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6" r:id="rId4"/>
    <p:sldId id="267" r:id="rId5"/>
    <p:sldId id="260" r:id="rId6"/>
    <p:sldId id="261" r:id="rId7"/>
    <p:sldId id="282" r:id="rId8"/>
    <p:sldId id="268" r:id="rId9"/>
    <p:sldId id="292" r:id="rId10"/>
    <p:sldId id="293" r:id="rId11"/>
    <p:sldId id="295" r:id="rId12"/>
    <p:sldId id="296" r:id="rId13"/>
    <p:sldId id="277" r:id="rId14"/>
    <p:sldId id="270" r:id="rId15"/>
    <p:sldId id="283" r:id="rId16"/>
    <p:sldId id="284" r:id="rId17"/>
    <p:sldId id="285" r:id="rId18"/>
    <p:sldId id="286" r:id="rId19"/>
    <p:sldId id="287" r:id="rId20"/>
    <p:sldId id="288" r:id="rId21"/>
    <p:sldId id="263" r:id="rId22"/>
    <p:sldId id="279" r:id="rId23"/>
    <p:sldId id="265" r:id="rId24"/>
    <p:sldId id="280" r:id="rId2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8244F-C579-4503-9C32-3D9EB3EFC076}" v="78" dt="2024-07-18T19:22:19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i Phatate" userId="303845a7709f7931" providerId="LiveId" clId="{3808244F-C579-4503-9C32-3D9EB3EFC076}"/>
    <pc:docChg chg="undo custSel addSld delSld modSld sldOrd">
      <pc:chgData name="Gauri Phatate" userId="303845a7709f7931" providerId="LiveId" clId="{3808244F-C579-4503-9C32-3D9EB3EFC076}" dt="2024-07-18T19:25:30.100" v="2619" actId="1076"/>
      <pc:docMkLst>
        <pc:docMk/>
      </pc:docMkLst>
      <pc:sldChg chg="modSp add del mod">
        <pc:chgData name="Gauri Phatate" userId="303845a7709f7931" providerId="LiveId" clId="{3808244F-C579-4503-9C32-3D9EB3EFC076}" dt="2024-07-18T19:22:19.675" v="2609" actId="1035"/>
        <pc:sldMkLst>
          <pc:docMk/>
          <pc:sldMk cId="0" sldId="256"/>
        </pc:sldMkLst>
        <pc:spChg chg="mod">
          <ac:chgData name="Gauri Phatate" userId="303845a7709f7931" providerId="LiveId" clId="{3808244F-C579-4503-9C32-3D9EB3EFC076}" dt="2024-07-18T13:56:44.778" v="185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3:56:51.233" v="1858" actId="1076"/>
          <ac:spMkLst>
            <pc:docMk/>
            <pc:sldMk cId="0" sldId="256"/>
            <ac:spMk id="10" creationId="{00000000-0000-0000-0000-000000000000}"/>
          </ac:spMkLst>
        </pc:spChg>
        <pc:picChg chg="mod">
          <ac:chgData name="Gauri Phatate" userId="303845a7709f7931" providerId="LiveId" clId="{3808244F-C579-4503-9C32-3D9EB3EFC076}" dt="2024-07-18T19:22:19.675" v="2609" actId="1035"/>
          <ac:picMkLst>
            <pc:docMk/>
            <pc:sldMk cId="0" sldId="256"/>
            <ac:picMk id="1026" creationId="{9CD957E9-D330-9F82-2A54-0A9AEF223265}"/>
          </ac:picMkLst>
        </pc:picChg>
      </pc:sldChg>
      <pc:sldChg chg="modSp mod">
        <pc:chgData name="Gauri Phatate" userId="303845a7709f7931" providerId="LiveId" clId="{3808244F-C579-4503-9C32-3D9EB3EFC076}" dt="2024-07-18T14:10:56.969" v="2046" actId="1038"/>
        <pc:sldMkLst>
          <pc:docMk/>
          <pc:sldMk cId="0" sldId="257"/>
        </pc:sldMkLst>
        <pc:spChg chg="mod">
          <ac:chgData name="Gauri Phatate" userId="303845a7709f7931" providerId="LiveId" clId="{3808244F-C579-4503-9C32-3D9EB3EFC076}" dt="2024-07-18T14:10:56.969" v="2046" actId="1038"/>
          <ac:spMkLst>
            <pc:docMk/>
            <pc:sldMk cId="0" sldId="257"/>
            <ac:spMk id="3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3:18:04.522" v="1201" actId="403"/>
          <ac:spMkLst>
            <pc:docMk/>
            <pc:sldMk cId="0" sldId="257"/>
            <ac:spMk id="5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3:53:30.528" v="1824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3:53:46.083" v="1827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48.351" v="2043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23.722" v="2040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27.294" v="2041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21.312" v="2039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06.401" v="2037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11.992" v="2038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10:00.418" v="2036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09:55.499" v="2035" actId="1076"/>
          <ac:spMkLst>
            <pc:docMk/>
            <pc:sldMk cId="0" sldId="257"/>
            <ac:spMk id="19" creationId="{088217C9-B748-C429-2A18-A832BB3FB71C}"/>
          </ac:spMkLst>
        </pc:spChg>
        <pc:spChg chg="mod">
          <ac:chgData name="Gauri Phatate" userId="303845a7709f7931" providerId="LiveId" clId="{3808244F-C579-4503-9C32-3D9EB3EFC076}" dt="2024-07-18T14:10:40.061" v="2042" actId="1076"/>
          <ac:spMkLst>
            <pc:docMk/>
            <pc:sldMk cId="0" sldId="257"/>
            <ac:spMk id="22" creationId="{FBA6979C-D0E8-F76E-EAE7-7B511F52C999}"/>
          </ac:spMkLst>
        </pc:spChg>
      </pc:sldChg>
      <pc:sldChg chg="modSp mod">
        <pc:chgData name="Gauri Phatate" userId="303845a7709f7931" providerId="LiveId" clId="{3808244F-C579-4503-9C32-3D9EB3EFC076}" dt="2024-07-18T13:52:49.210" v="1814" actId="20577"/>
        <pc:sldMkLst>
          <pc:docMk/>
          <pc:sldMk cId="0" sldId="260"/>
        </pc:sldMkLst>
        <pc:spChg chg="mod">
          <ac:chgData name="Gauri Phatate" userId="303845a7709f7931" providerId="LiveId" clId="{3808244F-C579-4503-9C32-3D9EB3EFC076}" dt="2024-07-18T13:52:04.104" v="1797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3:52:49.210" v="1814" actId="20577"/>
          <ac:spMkLst>
            <pc:docMk/>
            <pc:sldMk cId="0" sldId="260"/>
            <ac:spMk id="15" creationId="{00000000-0000-0000-0000-000000000000}"/>
          </ac:spMkLst>
        </pc:spChg>
        <pc:picChg chg="mod">
          <ac:chgData name="Gauri Phatate" userId="303845a7709f7931" providerId="LiveId" clId="{3808244F-C579-4503-9C32-3D9EB3EFC076}" dt="2024-07-18T13:52:01.441" v="1796" actId="1076"/>
          <ac:picMkLst>
            <pc:docMk/>
            <pc:sldMk cId="0" sldId="260"/>
            <ac:picMk id="4" creationId="{00000000-0000-0000-0000-000000000000}"/>
          </ac:picMkLst>
        </pc:picChg>
      </pc:sldChg>
      <pc:sldChg chg="addSp delSp modSp mod">
        <pc:chgData name="Gauri Phatate" userId="303845a7709f7931" providerId="LiveId" clId="{3808244F-C579-4503-9C32-3D9EB3EFC076}" dt="2024-07-18T19:24:50.634" v="2615" actId="1076"/>
        <pc:sldMkLst>
          <pc:docMk/>
          <pc:sldMk cId="0" sldId="261"/>
        </pc:sldMkLst>
        <pc:spChg chg="add">
          <ac:chgData name="Gauri Phatate" userId="303845a7709f7931" providerId="LiveId" clId="{3808244F-C579-4503-9C32-3D9EB3EFC076}" dt="2024-07-18T10:55:20.853" v="184"/>
          <ac:spMkLst>
            <pc:docMk/>
            <pc:sldMk cId="0" sldId="261"/>
            <ac:spMk id="6" creationId="{EC86E02A-A174-8E01-0D7E-5F118A5879A8}"/>
          </ac:spMkLst>
        </pc:spChg>
        <pc:spChg chg="add">
          <ac:chgData name="Gauri Phatate" userId="303845a7709f7931" providerId="LiveId" clId="{3808244F-C579-4503-9C32-3D9EB3EFC076}" dt="2024-07-18T10:55:20.853" v="184"/>
          <ac:spMkLst>
            <pc:docMk/>
            <pc:sldMk cId="0" sldId="261"/>
            <ac:spMk id="7" creationId="{35FEF875-E3FD-30EC-3866-3053427ED7BD}"/>
          </ac:spMkLst>
        </pc:spChg>
        <pc:spChg chg="add">
          <ac:chgData name="Gauri Phatate" userId="303845a7709f7931" providerId="LiveId" clId="{3808244F-C579-4503-9C32-3D9EB3EFC076}" dt="2024-07-18T10:55:20.853" v="184"/>
          <ac:spMkLst>
            <pc:docMk/>
            <pc:sldMk cId="0" sldId="261"/>
            <ac:spMk id="8" creationId="{CE1342C4-AE93-7E30-8E39-BBB33C2A3432}"/>
          </ac:spMkLst>
        </pc:spChg>
        <pc:spChg chg="add">
          <ac:chgData name="Gauri Phatate" userId="303845a7709f7931" providerId="LiveId" clId="{3808244F-C579-4503-9C32-3D9EB3EFC076}" dt="2024-07-18T10:59:24.397" v="311"/>
          <ac:spMkLst>
            <pc:docMk/>
            <pc:sldMk cId="0" sldId="261"/>
            <ac:spMk id="9" creationId="{499B2F24-5731-79C8-66D8-9F1DF53874AF}"/>
          </ac:spMkLst>
        </pc:spChg>
        <pc:spChg chg="add">
          <ac:chgData name="Gauri Phatate" userId="303845a7709f7931" providerId="LiveId" clId="{3808244F-C579-4503-9C32-3D9EB3EFC076}" dt="2024-07-18T11:04:16.734" v="341"/>
          <ac:spMkLst>
            <pc:docMk/>
            <pc:sldMk cId="0" sldId="261"/>
            <ac:spMk id="10" creationId="{C93C3741-972D-802C-D85B-1D0F24F815E3}"/>
          </ac:spMkLst>
        </pc:spChg>
        <pc:spChg chg="mod">
          <ac:chgData name="Gauri Phatate" userId="303845a7709f7931" providerId="LiveId" clId="{3808244F-C579-4503-9C32-3D9EB3EFC076}" dt="2024-07-18T19:24:50.634" v="2615" actId="1076"/>
          <ac:spMkLst>
            <pc:docMk/>
            <pc:sldMk cId="0" sldId="261"/>
            <ac:spMk id="13" creationId="{C3B566C5-5E57-52CF-3AFA-35D28EF89DBF}"/>
          </ac:spMkLst>
        </pc:spChg>
        <pc:spChg chg="mod">
          <ac:chgData name="Gauri Phatate" userId="303845a7709f7931" providerId="LiveId" clId="{3808244F-C579-4503-9C32-3D9EB3EFC076}" dt="2024-07-18T14:15:54.210" v="2093" actId="14100"/>
          <ac:spMkLst>
            <pc:docMk/>
            <pc:sldMk cId="0" sldId="261"/>
            <ac:spMk id="14" creationId="{51920A2B-5990-B3F9-0AFB-221A1AA5211C}"/>
          </ac:spMkLst>
        </pc:spChg>
        <pc:picChg chg="add del mod">
          <ac:chgData name="Gauri Phatate" userId="303845a7709f7931" providerId="LiveId" clId="{3808244F-C579-4503-9C32-3D9EB3EFC076}" dt="2024-07-18T13:22:05.787" v="1265" actId="478"/>
          <ac:picMkLst>
            <pc:docMk/>
            <pc:sldMk cId="0" sldId="261"/>
            <ac:picMk id="3" creationId="{C6DAEC5D-688F-6BFD-1865-7B5F2C1666D5}"/>
          </ac:picMkLst>
        </pc:picChg>
        <pc:picChg chg="add del mod">
          <ac:chgData name="Gauri Phatate" userId="303845a7709f7931" providerId="LiveId" clId="{3808244F-C579-4503-9C32-3D9EB3EFC076}" dt="2024-07-18T13:22:05.233" v="1264" actId="478"/>
          <ac:picMkLst>
            <pc:docMk/>
            <pc:sldMk cId="0" sldId="261"/>
            <ac:picMk id="5" creationId="{3A177239-19AD-3B82-C0BD-B1D78C0F207C}"/>
          </ac:picMkLst>
        </pc:picChg>
      </pc:sldChg>
      <pc:sldChg chg="addSp modSp add del mod">
        <pc:chgData name="Gauri Phatate" userId="303845a7709f7931" providerId="LiveId" clId="{3808244F-C579-4503-9C32-3D9EB3EFC076}" dt="2024-07-18T19:20:15.121" v="2600" actId="207"/>
        <pc:sldMkLst>
          <pc:docMk/>
          <pc:sldMk cId="0" sldId="263"/>
        </pc:sldMkLst>
        <pc:spChg chg="add mod">
          <ac:chgData name="Gauri Phatate" userId="303845a7709f7931" providerId="LiveId" clId="{3808244F-C579-4503-9C32-3D9EB3EFC076}" dt="2024-07-18T14:12:17.787" v="2058" actId="1076"/>
          <ac:spMkLst>
            <pc:docMk/>
            <pc:sldMk cId="0" sldId="263"/>
            <ac:spMk id="2" creationId="{14A47189-1AF6-8589-5FD6-7995C1654DA6}"/>
          </ac:spMkLst>
        </pc:spChg>
        <pc:spChg chg="add mod">
          <ac:chgData name="Gauri Phatate" userId="303845a7709f7931" providerId="LiveId" clId="{3808244F-C579-4503-9C32-3D9EB3EFC076}" dt="2024-07-18T13:43:33.890" v="1639" actId="403"/>
          <ac:spMkLst>
            <pc:docMk/>
            <pc:sldMk cId="0" sldId="263"/>
            <ac:spMk id="5" creationId="{98321550-2BA1-4324-8F61-1AEA7857AD39}"/>
          </ac:spMkLst>
        </pc:spChg>
        <pc:spChg chg="add mod">
          <ac:chgData name="Gauri Phatate" userId="303845a7709f7931" providerId="LiveId" clId="{3808244F-C579-4503-9C32-3D9EB3EFC076}" dt="2024-07-18T13:43:02.085" v="1633" actId="5793"/>
          <ac:spMkLst>
            <pc:docMk/>
            <pc:sldMk cId="0" sldId="263"/>
            <ac:spMk id="6" creationId="{E1E1C2AA-46EF-7FAB-486C-1CA80DE63959}"/>
          </ac:spMkLst>
        </pc:spChg>
        <pc:spChg chg="add mod">
          <ac:chgData name="Gauri Phatate" userId="303845a7709f7931" providerId="LiveId" clId="{3808244F-C579-4503-9C32-3D9EB3EFC076}" dt="2024-07-18T14:12:09.636" v="2054"/>
          <ac:spMkLst>
            <pc:docMk/>
            <pc:sldMk cId="0" sldId="263"/>
            <ac:spMk id="7" creationId="{88CC69BC-0AEC-8160-B77B-EE131884E18D}"/>
          </ac:spMkLst>
        </pc:spChg>
        <pc:spChg chg="add mod">
          <ac:chgData name="Gauri Phatate" userId="303845a7709f7931" providerId="LiveId" clId="{3808244F-C579-4503-9C32-3D9EB3EFC076}" dt="2024-07-18T19:20:15.121" v="2600" actId="207"/>
          <ac:spMkLst>
            <pc:docMk/>
            <pc:sldMk cId="0" sldId="263"/>
            <ac:spMk id="8" creationId="{9E34BCD3-2466-4A32-3B24-6CD1121C0AF7}"/>
          </ac:spMkLst>
        </pc:spChg>
        <pc:picChg chg="add mod">
          <ac:chgData name="Gauri Phatate" userId="303845a7709f7931" providerId="LiveId" clId="{3808244F-C579-4503-9C32-3D9EB3EFC076}" dt="2024-07-18T13:42:39.721" v="1628" actId="1076"/>
          <ac:picMkLst>
            <pc:docMk/>
            <pc:sldMk cId="0" sldId="263"/>
            <ac:picMk id="3" creationId="{DC58030C-FB39-CAB8-08E8-551A90599572}"/>
          </ac:picMkLst>
        </pc:picChg>
        <pc:picChg chg="add mod">
          <ac:chgData name="Gauri Phatate" userId="303845a7709f7931" providerId="LiveId" clId="{3808244F-C579-4503-9C32-3D9EB3EFC076}" dt="2024-07-18T13:42:42.939" v="1629" actId="1076"/>
          <ac:picMkLst>
            <pc:docMk/>
            <pc:sldMk cId="0" sldId="263"/>
            <ac:picMk id="4" creationId="{1EF3BFD9-BBC5-16D4-5A6B-3DC05125195F}"/>
          </ac:picMkLst>
        </pc:picChg>
      </pc:sldChg>
      <pc:sldChg chg="addSp delSp modSp add del mod">
        <pc:chgData name="Gauri Phatate" userId="303845a7709f7931" providerId="LiveId" clId="{3808244F-C579-4503-9C32-3D9EB3EFC076}" dt="2024-07-18T19:20:24.641" v="2602" actId="207"/>
        <pc:sldMkLst>
          <pc:docMk/>
          <pc:sldMk cId="0" sldId="265"/>
        </pc:sldMkLst>
        <pc:spChg chg="mod">
          <ac:chgData name="Gauri Phatate" userId="303845a7709f7931" providerId="LiveId" clId="{3808244F-C579-4503-9C32-3D9EB3EFC076}" dt="2024-07-18T19:17:27.006" v="2596" actId="1076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Gauri Phatate" userId="303845a7709f7931" providerId="LiveId" clId="{3808244F-C579-4503-9C32-3D9EB3EFC076}" dt="2024-07-18T19:17:22.918" v="2594" actId="1076"/>
          <ac:spMkLst>
            <pc:docMk/>
            <pc:sldMk cId="0" sldId="265"/>
            <ac:spMk id="4" creationId="{35A8EE94-1B29-4B92-A718-3A4C0B913627}"/>
          </ac:spMkLst>
        </pc:spChg>
        <pc:spChg chg="mod">
          <ac:chgData name="Gauri Phatate" userId="303845a7709f7931" providerId="LiveId" clId="{3808244F-C579-4503-9C32-3D9EB3EFC076}" dt="2024-07-18T19:20:24.641" v="2602" actId="207"/>
          <ac:spMkLst>
            <pc:docMk/>
            <pc:sldMk cId="0" sldId="265"/>
            <ac:spMk id="5" creationId="{00000000-0000-0000-0000-000000000000}"/>
          </ac:spMkLst>
        </pc:spChg>
        <pc:spChg chg="del">
          <ac:chgData name="Gauri Phatate" userId="303845a7709f7931" providerId="LiveId" clId="{3808244F-C579-4503-9C32-3D9EB3EFC076}" dt="2024-07-18T14:36:08.670" v="2420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Gauri Phatate" userId="303845a7709f7931" providerId="LiveId" clId="{3808244F-C579-4503-9C32-3D9EB3EFC076}" dt="2024-07-18T19:17:33.468" v="2597" actId="1076"/>
          <ac:spMkLst>
            <pc:docMk/>
            <pc:sldMk cId="0" sldId="265"/>
            <ac:spMk id="6" creationId="{4C2BEA33-4FE9-B342-C009-26D1BDDFEA6B}"/>
          </ac:spMkLst>
        </pc:spChg>
        <pc:spChg chg="mod">
          <ac:chgData name="Gauri Phatate" userId="303845a7709f7931" providerId="LiveId" clId="{3808244F-C579-4503-9C32-3D9EB3EFC076}" dt="2024-07-18T14:36:10.881" v="2421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07.646" v="2419" actId="6549"/>
          <ac:spMkLst>
            <pc:docMk/>
            <pc:sldMk cId="0" sldId="265"/>
            <ac:spMk id="8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04.767" v="2417" actId="20577"/>
          <ac:spMkLst>
            <pc:docMk/>
            <pc:sldMk cId="0" sldId="265"/>
            <ac:spMk id="9" creationId="{00000000-0000-0000-0000-000000000000}"/>
          </ac:spMkLst>
        </pc:spChg>
        <pc:spChg chg="del">
          <ac:chgData name="Gauri Phatate" userId="303845a7709f7931" providerId="LiveId" clId="{3808244F-C579-4503-9C32-3D9EB3EFC076}" dt="2024-07-18T14:36:11.992" v="2422" actId="478"/>
          <ac:spMkLst>
            <pc:docMk/>
            <pc:sldMk cId="0" sldId="265"/>
            <ac:spMk id="10" creationId="{00000000-0000-0000-0000-000000000000}"/>
          </ac:spMkLst>
        </pc:spChg>
        <pc:spChg chg="add mod">
          <ac:chgData name="Gauri Phatate" userId="303845a7709f7931" providerId="LiveId" clId="{3808244F-C579-4503-9C32-3D9EB3EFC076}" dt="2024-07-18T19:17:43.611" v="2598" actId="1076"/>
          <ac:spMkLst>
            <pc:docMk/>
            <pc:sldMk cId="0" sldId="265"/>
            <ac:spMk id="10" creationId="{723484E7-6A83-AD23-6A9A-F3B5ED7FC083}"/>
          </ac:spMkLst>
        </pc:spChg>
        <pc:spChg chg="mod">
          <ac:chgData name="Gauri Phatate" userId="303845a7709f7931" providerId="LiveId" clId="{3808244F-C579-4503-9C32-3D9EB3EFC076}" dt="2024-07-18T14:36:12.677" v="2423" actId="6549"/>
          <ac:spMkLst>
            <pc:docMk/>
            <pc:sldMk cId="0" sldId="265"/>
            <ac:spMk id="11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14.800" v="2424" actId="20577"/>
          <ac:spMkLst>
            <pc:docMk/>
            <pc:sldMk cId="0" sldId="265"/>
            <ac:spMk id="12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16.717" v="2425" actId="20577"/>
          <ac:spMkLst>
            <pc:docMk/>
            <pc:sldMk cId="0" sldId="265"/>
            <ac:spMk id="13" creationId="{00000000-0000-0000-0000-000000000000}"/>
          </ac:spMkLst>
        </pc:spChg>
        <pc:spChg chg="del">
          <ac:chgData name="Gauri Phatate" userId="303845a7709f7931" providerId="LiveId" clId="{3808244F-C579-4503-9C32-3D9EB3EFC076}" dt="2024-07-18T14:36:23.790" v="2427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17.687" v="2426" actId="6549"/>
          <ac:spMkLst>
            <pc:docMk/>
            <pc:sldMk cId="0" sldId="265"/>
            <ac:spMk id="15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25.391" v="2428" actId="20577"/>
          <ac:spMkLst>
            <pc:docMk/>
            <pc:sldMk cId="0" sldId="265"/>
            <ac:spMk id="16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4:36:26.867" v="2429" actId="20577"/>
          <ac:spMkLst>
            <pc:docMk/>
            <pc:sldMk cId="0" sldId="265"/>
            <ac:spMk id="17" creationId="{00000000-0000-0000-0000-000000000000}"/>
          </ac:spMkLst>
        </pc:spChg>
        <pc:picChg chg="add mod">
          <ac:chgData name="Gauri Phatate" userId="303845a7709f7931" providerId="LiveId" clId="{3808244F-C579-4503-9C32-3D9EB3EFC076}" dt="2024-07-18T19:17:10.246" v="2592" actId="1035"/>
          <ac:picMkLst>
            <pc:docMk/>
            <pc:sldMk cId="0" sldId="265"/>
            <ac:picMk id="18" creationId="{18E80750-8966-C734-4098-B2C5647D504D}"/>
          </ac:picMkLst>
        </pc:picChg>
        <pc:picChg chg="add mod">
          <ac:chgData name="Gauri Phatate" userId="303845a7709f7931" providerId="LiveId" clId="{3808244F-C579-4503-9C32-3D9EB3EFC076}" dt="2024-07-18T19:17:14.594" v="2593" actId="1076"/>
          <ac:picMkLst>
            <pc:docMk/>
            <pc:sldMk cId="0" sldId="265"/>
            <ac:picMk id="20" creationId="{48A5C67C-F7D4-7188-60C1-9E881E6938E8}"/>
          </ac:picMkLst>
        </pc:picChg>
      </pc:sldChg>
      <pc:sldChg chg="modSp mod">
        <pc:chgData name="Gauri Phatate" userId="303845a7709f7931" providerId="LiveId" clId="{3808244F-C579-4503-9C32-3D9EB3EFC076}" dt="2024-07-18T19:24:36.349" v="2614" actId="14100"/>
        <pc:sldMkLst>
          <pc:docMk/>
          <pc:sldMk cId="124673375" sldId="266"/>
        </pc:sldMkLst>
        <pc:spChg chg="mod">
          <ac:chgData name="Gauri Phatate" userId="303845a7709f7931" providerId="LiveId" clId="{3808244F-C579-4503-9C32-3D9EB3EFC076}" dt="2024-07-18T13:17:34.913" v="1194" actId="1076"/>
          <ac:spMkLst>
            <pc:docMk/>
            <pc:sldMk cId="124673375" sldId="266"/>
            <ac:spMk id="3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3:18:01.908" v="1200" actId="1076"/>
          <ac:spMkLst>
            <pc:docMk/>
            <pc:sldMk cId="124673375" sldId="266"/>
            <ac:spMk id="5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9:24:36.349" v="2614" actId="14100"/>
          <ac:spMkLst>
            <pc:docMk/>
            <pc:sldMk cId="124673375" sldId="266"/>
            <ac:spMk id="18" creationId="{56FA916A-90D6-F182-230F-4415257E9507}"/>
          </ac:spMkLst>
        </pc:spChg>
      </pc:sldChg>
      <pc:sldChg chg="modSp mod">
        <pc:chgData name="Gauri Phatate" userId="303845a7709f7931" providerId="LiveId" clId="{3808244F-C579-4503-9C32-3D9EB3EFC076}" dt="2024-07-18T19:21:08.064" v="2603" actId="20577"/>
        <pc:sldMkLst>
          <pc:docMk/>
          <pc:sldMk cId="741960588" sldId="267"/>
        </pc:sldMkLst>
        <pc:spChg chg="mod">
          <ac:chgData name="Gauri Phatate" userId="303845a7709f7931" providerId="LiveId" clId="{3808244F-C579-4503-9C32-3D9EB3EFC076}" dt="2024-07-18T13:19:05.240" v="1208" actId="1076"/>
          <ac:spMkLst>
            <pc:docMk/>
            <pc:sldMk cId="741960588" sldId="267"/>
            <ac:spMk id="5" creationId="{00000000-0000-0000-0000-000000000000}"/>
          </ac:spMkLst>
        </pc:spChg>
        <pc:spChg chg="mod">
          <ac:chgData name="Gauri Phatate" userId="303845a7709f7931" providerId="LiveId" clId="{3808244F-C579-4503-9C32-3D9EB3EFC076}" dt="2024-07-18T19:21:08.064" v="2603" actId="20577"/>
          <ac:spMkLst>
            <pc:docMk/>
            <pc:sldMk cId="741960588" sldId="267"/>
            <ac:spMk id="10" creationId="{CEB928C6-BB21-EBE9-2214-5C78D3BA13E4}"/>
          </ac:spMkLst>
        </pc:spChg>
      </pc:sldChg>
      <pc:sldChg chg="addSp modSp mod">
        <pc:chgData name="Gauri Phatate" userId="303845a7709f7931" providerId="LiveId" clId="{3808244F-C579-4503-9C32-3D9EB3EFC076}" dt="2024-07-18T13:29:53.446" v="1396" actId="1076"/>
        <pc:sldMkLst>
          <pc:docMk/>
          <pc:sldMk cId="154303729" sldId="268"/>
        </pc:sldMkLst>
        <pc:spChg chg="add">
          <ac:chgData name="Gauri Phatate" userId="303845a7709f7931" providerId="LiveId" clId="{3808244F-C579-4503-9C32-3D9EB3EFC076}" dt="2024-07-18T10:43:09.633" v="116"/>
          <ac:spMkLst>
            <pc:docMk/>
            <pc:sldMk cId="154303729" sldId="268"/>
            <ac:spMk id="2" creationId="{8488AC70-8C33-67AE-07FB-22B5B18C48C1}"/>
          </ac:spMkLst>
        </pc:spChg>
        <pc:spChg chg="mod">
          <ac:chgData name="Gauri Phatate" userId="303845a7709f7931" providerId="LiveId" clId="{3808244F-C579-4503-9C32-3D9EB3EFC076}" dt="2024-07-18T13:29:53.446" v="1396" actId="1076"/>
          <ac:spMkLst>
            <pc:docMk/>
            <pc:sldMk cId="154303729" sldId="268"/>
            <ac:spMk id="3" creationId="{5B71D136-3E78-EC71-C7F0-6D3551448E38}"/>
          </ac:spMkLst>
        </pc:spChg>
        <pc:spChg chg="add">
          <ac:chgData name="Gauri Phatate" userId="303845a7709f7931" providerId="LiveId" clId="{3808244F-C579-4503-9C32-3D9EB3EFC076}" dt="2024-07-18T10:43:09.633" v="116"/>
          <ac:spMkLst>
            <pc:docMk/>
            <pc:sldMk cId="154303729" sldId="268"/>
            <ac:spMk id="4" creationId="{152E5C44-C0AC-0041-48A4-53BC6CECF799}"/>
          </ac:spMkLst>
        </pc:spChg>
        <pc:spChg chg="add">
          <ac:chgData name="Gauri Phatate" userId="303845a7709f7931" providerId="LiveId" clId="{3808244F-C579-4503-9C32-3D9EB3EFC076}" dt="2024-07-18T10:43:09.633" v="116"/>
          <ac:spMkLst>
            <pc:docMk/>
            <pc:sldMk cId="154303729" sldId="268"/>
            <ac:spMk id="5" creationId="{5154FC76-06D1-6AFD-7743-EB131D80BD83}"/>
          </ac:spMkLst>
        </pc:spChg>
        <pc:spChg chg="add">
          <ac:chgData name="Gauri Phatate" userId="303845a7709f7931" providerId="LiveId" clId="{3808244F-C579-4503-9C32-3D9EB3EFC076}" dt="2024-07-18T11:11:29.228" v="500"/>
          <ac:spMkLst>
            <pc:docMk/>
            <pc:sldMk cId="154303729" sldId="268"/>
            <ac:spMk id="6" creationId="{1EE238F6-B9B3-98DC-946E-CB04397E2B15}"/>
          </ac:spMkLst>
        </pc:spChg>
        <pc:spChg chg="mod">
          <ac:chgData name="Gauri Phatate" userId="303845a7709f7931" providerId="LiveId" clId="{3808244F-C579-4503-9C32-3D9EB3EFC076}" dt="2024-07-18T13:29:30.195" v="1393" actId="1076"/>
          <ac:spMkLst>
            <pc:docMk/>
            <pc:sldMk cId="154303729" sldId="268"/>
            <ac:spMk id="13" creationId="{C3B566C5-5E57-52CF-3AFA-35D28EF89DBF}"/>
          </ac:spMkLst>
        </pc:spChg>
      </pc:sldChg>
      <pc:sldChg chg="modSp del mod">
        <pc:chgData name="Gauri Phatate" userId="303845a7709f7931" providerId="LiveId" clId="{3808244F-C579-4503-9C32-3D9EB3EFC076}" dt="2024-07-18T14:20:50.923" v="2124" actId="47"/>
        <pc:sldMkLst>
          <pc:docMk/>
          <pc:sldMk cId="472600200" sldId="269"/>
        </pc:sldMkLst>
        <pc:spChg chg="mod">
          <ac:chgData name="Gauri Phatate" userId="303845a7709f7931" providerId="LiveId" clId="{3808244F-C579-4503-9C32-3D9EB3EFC076}" dt="2024-07-18T14:20:30.909" v="2118" actId="20577"/>
          <ac:spMkLst>
            <pc:docMk/>
            <pc:sldMk cId="472600200" sldId="269"/>
            <ac:spMk id="13" creationId="{C3B566C5-5E57-52CF-3AFA-35D28EF89DBF}"/>
          </ac:spMkLst>
        </pc:spChg>
      </pc:sldChg>
      <pc:sldChg chg="addSp delSp modSp mod">
        <pc:chgData name="Gauri Phatate" userId="303845a7709f7931" providerId="LiveId" clId="{3808244F-C579-4503-9C32-3D9EB3EFC076}" dt="2024-07-18T19:20:04.815" v="2599" actId="207"/>
        <pc:sldMkLst>
          <pc:docMk/>
          <pc:sldMk cId="4000627324" sldId="270"/>
        </pc:sldMkLst>
        <pc:spChg chg="mod">
          <ac:chgData name="Gauri Phatate" userId="303845a7709f7931" providerId="LiveId" clId="{3808244F-C579-4503-9C32-3D9EB3EFC076}" dt="2024-07-18T19:20:04.815" v="2599" actId="207"/>
          <ac:spMkLst>
            <pc:docMk/>
            <pc:sldMk cId="4000627324" sldId="270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03:48.356" v="2510" actId="20577"/>
          <ac:spMkLst>
            <pc:docMk/>
            <pc:sldMk cId="4000627324" sldId="270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4:02:02.073" v="1920" actId="1076"/>
          <ac:spMkLst>
            <pc:docMk/>
            <pc:sldMk cId="4000627324" sldId="270"/>
            <ac:spMk id="29" creationId="{13CC4D54-68DD-C82E-42B8-DEA89230D8CA}"/>
          </ac:spMkLst>
        </pc:spChg>
        <pc:picChg chg="add mod">
          <ac:chgData name="Gauri Phatate" userId="303845a7709f7931" providerId="LiveId" clId="{3808244F-C579-4503-9C32-3D9EB3EFC076}" dt="2024-07-18T14:01:47.967" v="1917" actId="1076"/>
          <ac:picMkLst>
            <pc:docMk/>
            <pc:sldMk cId="4000627324" sldId="270"/>
            <ac:picMk id="3" creationId="{5A215FFF-DD0E-1E7D-0D59-B153C731FD97}"/>
          </ac:picMkLst>
        </pc:picChg>
        <pc:picChg chg="add del mod">
          <ac:chgData name="Gauri Phatate" userId="303845a7709f7931" providerId="LiveId" clId="{3808244F-C579-4503-9C32-3D9EB3EFC076}" dt="2024-07-18T11:34:21.566" v="735" actId="478"/>
          <ac:picMkLst>
            <pc:docMk/>
            <pc:sldMk cId="4000627324" sldId="270"/>
            <ac:picMk id="5" creationId="{8533EDA4-E51F-3FA1-488E-48133EC75163}"/>
          </ac:picMkLst>
        </pc:picChg>
        <pc:picChg chg="add mod">
          <ac:chgData name="Gauri Phatate" userId="303845a7709f7931" providerId="LiveId" clId="{3808244F-C579-4503-9C32-3D9EB3EFC076}" dt="2024-07-18T14:01:57.451" v="1919" actId="1076"/>
          <ac:picMkLst>
            <pc:docMk/>
            <pc:sldMk cId="4000627324" sldId="270"/>
            <ac:picMk id="7" creationId="{6D7E7EEA-6880-DA9E-F764-80CE912D2614}"/>
          </ac:picMkLst>
        </pc:picChg>
        <pc:picChg chg="del">
          <ac:chgData name="Gauri Phatate" userId="303845a7709f7931" providerId="LiveId" clId="{3808244F-C579-4503-9C32-3D9EB3EFC076}" dt="2024-07-18T11:32:41.116" v="728" actId="478"/>
          <ac:picMkLst>
            <pc:docMk/>
            <pc:sldMk cId="4000627324" sldId="270"/>
            <ac:picMk id="25" creationId="{FCFEE036-0DC1-4DE5-2E8A-9E0AFA4B87E8}"/>
          </ac:picMkLst>
        </pc:picChg>
        <pc:picChg chg="del">
          <ac:chgData name="Gauri Phatate" userId="303845a7709f7931" providerId="LiveId" clId="{3808244F-C579-4503-9C32-3D9EB3EFC076}" dt="2024-07-18T11:34:12.052" v="733" actId="478"/>
          <ac:picMkLst>
            <pc:docMk/>
            <pc:sldMk cId="4000627324" sldId="270"/>
            <ac:picMk id="28" creationId="{94032CDD-1ACA-3F09-1F94-1F7F5DC0B7A6}"/>
          </ac:picMkLst>
        </pc:picChg>
      </pc:sldChg>
      <pc:sldChg chg="addSp delSp modSp del mod">
        <pc:chgData name="Gauri Phatate" userId="303845a7709f7931" providerId="LiveId" clId="{3808244F-C579-4503-9C32-3D9EB3EFC076}" dt="2024-07-18T11:43:44.435" v="912" actId="47"/>
        <pc:sldMkLst>
          <pc:docMk/>
          <pc:sldMk cId="2635478963" sldId="271"/>
        </pc:sldMkLst>
        <pc:spChg chg="add mod">
          <ac:chgData name="Gauri Phatate" userId="303845a7709f7931" providerId="LiveId" clId="{3808244F-C579-4503-9C32-3D9EB3EFC076}" dt="2024-07-18T11:41:05.525" v="893"/>
          <ac:spMkLst>
            <pc:docMk/>
            <pc:sldMk cId="2635478963" sldId="271"/>
            <ac:spMk id="3" creationId="{6A07F445-4271-5616-35C1-85F968B28D60}"/>
          </ac:spMkLst>
        </pc:spChg>
        <pc:spChg chg="add mod">
          <ac:chgData name="Gauri Phatate" userId="303845a7709f7931" providerId="LiveId" clId="{3808244F-C579-4503-9C32-3D9EB3EFC076}" dt="2024-07-18T11:43:13.876" v="905"/>
          <ac:spMkLst>
            <pc:docMk/>
            <pc:sldMk cId="2635478963" sldId="271"/>
            <ac:spMk id="8" creationId="{D2894C6C-E522-8A0D-AEC1-75C210D2BA5D}"/>
          </ac:spMkLst>
        </pc:spChg>
        <pc:picChg chg="add del">
          <ac:chgData name="Gauri Phatate" userId="303845a7709f7931" providerId="LiveId" clId="{3808244F-C579-4503-9C32-3D9EB3EFC076}" dt="2024-07-18T11:43:00.268" v="904" actId="478"/>
          <ac:picMkLst>
            <pc:docMk/>
            <pc:sldMk cId="2635478963" sldId="271"/>
            <ac:picMk id="2" creationId="{1454BDC9-86A5-A2DA-F362-B1C2CCB4E452}"/>
          </ac:picMkLst>
        </pc:picChg>
        <pc:picChg chg="add mod">
          <ac:chgData name="Gauri Phatate" userId="303845a7709f7931" providerId="LiveId" clId="{3808244F-C579-4503-9C32-3D9EB3EFC076}" dt="2024-07-18T11:43:25.620" v="908" actId="1036"/>
          <ac:picMkLst>
            <pc:docMk/>
            <pc:sldMk cId="2635478963" sldId="271"/>
            <ac:picMk id="5" creationId="{3D761196-907A-634B-2F6B-B93B09E81250}"/>
          </ac:picMkLst>
        </pc:picChg>
        <pc:picChg chg="add mod">
          <ac:chgData name="Gauri Phatate" userId="303845a7709f7931" providerId="LiveId" clId="{3808244F-C579-4503-9C32-3D9EB3EFC076}" dt="2024-07-18T11:42:50.012" v="902" actId="1076"/>
          <ac:picMkLst>
            <pc:docMk/>
            <pc:sldMk cId="2635478963" sldId="271"/>
            <ac:picMk id="7" creationId="{6412FB6D-011C-26D4-8049-C6B8992ADE0C}"/>
          </ac:picMkLst>
        </pc:picChg>
        <pc:picChg chg="add mod">
          <ac:chgData name="Gauri Phatate" userId="303845a7709f7931" providerId="LiveId" clId="{3808244F-C579-4503-9C32-3D9EB3EFC076}" dt="2024-07-18T11:43:29.781" v="910"/>
          <ac:picMkLst>
            <pc:docMk/>
            <pc:sldMk cId="2635478963" sldId="271"/>
            <ac:picMk id="9" creationId="{9A6F4934-0CC7-E176-348C-24A638C8166E}"/>
          </ac:picMkLst>
        </pc:picChg>
      </pc:sldChg>
      <pc:sldChg chg="modSp del mod">
        <pc:chgData name="Gauri Phatate" userId="303845a7709f7931" providerId="LiveId" clId="{3808244F-C579-4503-9C32-3D9EB3EFC076}" dt="2024-07-18T13:59:43.908" v="1887" actId="47"/>
        <pc:sldMkLst>
          <pc:docMk/>
          <pc:sldMk cId="1572505714" sldId="272"/>
        </pc:sldMkLst>
        <pc:spChg chg="mod">
          <ac:chgData name="Gauri Phatate" userId="303845a7709f7931" providerId="LiveId" clId="{3808244F-C579-4503-9C32-3D9EB3EFC076}" dt="2024-07-18T13:58:18.364" v="1870"/>
          <ac:spMkLst>
            <pc:docMk/>
            <pc:sldMk cId="1572505714" sldId="272"/>
            <ac:spMk id="26" creationId="{5890919F-512B-0180-CA96-EA270F3A5E91}"/>
          </ac:spMkLst>
        </pc:spChg>
      </pc:sldChg>
      <pc:sldChg chg="del">
        <pc:chgData name="Gauri Phatate" userId="303845a7709f7931" providerId="LiveId" clId="{3808244F-C579-4503-9C32-3D9EB3EFC076}" dt="2024-07-18T14:01:09.283" v="1908" actId="47"/>
        <pc:sldMkLst>
          <pc:docMk/>
          <pc:sldMk cId="2089826429" sldId="273"/>
        </pc:sldMkLst>
      </pc:sldChg>
      <pc:sldChg chg="modSp del mod">
        <pc:chgData name="Gauri Phatate" userId="303845a7709f7931" providerId="LiveId" clId="{3808244F-C579-4503-9C32-3D9EB3EFC076}" dt="2024-07-18T14:03:49.533" v="1954" actId="47"/>
        <pc:sldMkLst>
          <pc:docMk/>
          <pc:sldMk cId="1356319382" sldId="274"/>
        </pc:sldMkLst>
        <pc:spChg chg="mod">
          <ac:chgData name="Gauri Phatate" userId="303845a7709f7931" providerId="LiveId" clId="{3808244F-C579-4503-9C32-3D9EB3EFC076}" dt="2024-07-18T11:37:02.720" v="817" actId="14100"/>
          <ac:spMkLst>
            <pc:docMk/>
            <pc:sldMk cId="1356319382" sldId="274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7T14:58:53.822" v="15" actId="14100"/>
          <ac:spMkLst>
            <pc:docMk/>
            <pc:sldMk cId="1356319382" sldId="274"/>
            <ac:spMk id="26" creationId="{5890919F-512B-0180-CA96-EA270F3A5E91}"/>
          </ac:spMkLst>
        </pc:spChg>
      </pc:sldChg>
      <pc:sldChg chg="modSp del mod">
        <pc:chgData name="Gauri Phatate" userId="303845a7709f7931" providerId="LiveId" clId="{3808244F-C579-4503-9C32-3D9EB3EFC076}" dt="2024-07-18T14:05:17.901" v="1974" actId="47"/>
        <pc:sldMkLst>
          <pc:docMk/>
          <pc:sldMk cId="3768890438" sldId="275"/>
        </pc:sldMkLst>
        <pc:spChg chg="mod">
          <ac:chgData name="Gauri Phatate" userId="303845a7709f7931" providerId="LiveId" clId="{3808244F-C579-4503-9C32-3D9EB3EFC076}" dt="2024-07-18T11:36:44.513" v="799" actId="20577"/>
          <ac:spMkLst>
            <pc:docMk/>
            <pc:sldMk cId="3768890438" sldId="275"/>
            <ac:spMk id="23" creationId="{BCAB78A9-D27F-2288-F597-11DB3116636C}"/>
          </ac:spMkLst>
        </pc:spChg>
      </pc:sldChg>
      <pc:sldChg chg="modSp del mod">
        <pc:chgData name="Gauri Phatate" userId="303845a7709f7931" providerId="LiveId" clId="{3808244F-C579-4503-9C32-3D9EB3EFC076}" dt="2024-07-18T14:07:38.223" v="2004" actId="47"/>
        <pc:sldMkLst>
          <pc:docMk/>
          <pc:sldMk cId="4288823708" sldId="276"/>
        </pc:sldMkLst>
        <pc:spChg chg="mod">
          <ac:chgData name="Gauri Phatate" userId="303845a7709f7931" providerId="LiveId" clId="{3808244F-C579-4503-9C32-3D9EB3EFC076}" dt="2024-07-18T11:37:47.715" v="832" actId="14100"/>
          <ac:spMkLst>
            <pc:docMk/>
            <pc:sldMk cId="4288823708" sldId="276"/>
            <ac:spMk id="23" creationId="{BCAB78A9-D27F-2288-F597-11DB3116636C}"/>
          </ac:spMkLst>
        </pc:spChg>
      </pc:sldChg>
      <pc:sldChg chg="addSp modSp add mod">
        <pc:chgData name="Gauri Phatate" userId="303845a7709f7931" providerId="LiveId" clId="{3808244F-C579-4503-9C32-3D9EB3EFC076}" dt="2024-07-18T19:25:30.100" v="2619" actId="1076"/>
        <pc:sldMkLst>
          <pc:docMk/>
          <pc:sldMk cId="282359958" sldId="277"/>
        </pc:sldMkLst>
        <pc:spChg chg="mod">
          <ac:chgData name="Gauri Phatate" userId="303845a7709f7931" providerId="LiveId" clId="{3808244F-C579-4503-9C32-3D9EB3EFC076}" dt="2024-07-18T19:25:17.103" v="2617" actId="20577"/>
          <ac:spMkLst>
            <pc:docMk/>
            <pc:sldMk cId="282359958" sldId="277"/>
            <ac:spMk id="13" creationId="{C3B566C5-5E57-52CF-3AFA-35D28EF89DBF}"/>
          </ac:spMkLst>
        </pc:spChg>
        <pc:picChg chg="add mod">
          <ac:chgData name="Gauri Phatate" userId="303845a7709f7931" providerId="LiveId" clId="{3808244F-C579-4503-9C32-3D9EB3EFC076}" dt="2024-07-18T19:25:30.100" v="2619" actId="1076"/>
          <ac:picMkLst>
            <pc:docMk/>
            <pc:sldMk cId="282359958" sldId="277"/>
            <ac:picMk id="3" creationId="{82AC3DE4-A3B1-A9E4-9FCD-CECBD0F95BF0}"/>
          </ac:picMkLst>
        </pc:picChg>
      </pc:sldChg>
      <pc:sldChg chg="modSp add del mod">
        <pc:chgData name="Gauri Phatate" userId="303845a7709f7931" providerId="LiveId" clId="{3808244F-C579-4503-9C32-3D9EB3EFC076}" dt="2024-07-18T14:11:38.841" v="2049" actId="47"/>
        <pc:sldMkLst>
          <pc:docMk/>
          <pc:sldMk cId="1920689996" sldId="278"/>
        </pc:sldMkLst>
        <pc:spChg chg="mod">
          <ac:chgData name="Gauri Phatate" userId="303845a7709f7931" providerId="LiveId" clId="{3808244F-C579-4503-9C32-3D9EB3EFC076}" dt="2024-07-18T11:39:55.442" v="872" actId="113"/>
          <ac:spMkLst>
            <pc:docMk/>
            <pc:sldMk cId="1920689996" sldId="278"/>
            <ac:spMk id="23" creationId="{BCAB78A9-D27F-2288-F597-11DB3116636C}"/>
          </ac:spMkLst>
        </pc:spChg>
      </pc:sldChg>
      <pc:sldChg chg="addSp delSp modSp add mod">
        <pc:chgData name="Gauri Phatate" userId="303845a7709f7931" providerId="LiveId" clId="{3808244F-C579-4503-9C32-3D9EB3EFC076}" dt="2024-07-18T19:20:20.231" v="2601" actId="207"/>
        <pc:sldMkLst>
          <pc:docMk/>
          <pc:sldMk cId="2917173946" sldId="279"/>
        </pc:sldMkLst>
        <pc:spChg chg="mod">
          <ac:chgData name="Gauri Phatate" userId="303845a7709f7931" providerId="LiveId" clId="{3808244F-C579-4503-9C32-3D9EB3EFC076}" dt="2024-07-18T14:13:40.940" v="2084" actId="20577"/>
          <ac:spMkLst>
            <pc:docMk/>
            <pc:sldMk cId="2917173946" sldId="279"/>
            <ac:spMk id="2" creationId="{14A47189-1AF6-8589-5FD6-7995C1654DA6}"/>
          </ac:spMkLst>
        </pc:spChg>
        <pc:spChg chg="add mod">
          <ac:chgData name="Gauri Phatate" userId="303845a7709f7931" providerId="LiveId" clId="{3808244F-C579-4503-9C32-3D9EB3EFC076}" dt="2024-07-18T14:19:15.700" v="2111" actId="1076"/>
          <ac:spMkLst>
            <pc:docMk/>
            <pc:sldMk cId="2917173946" sldId="279"/>
            <ac:spMk id="3" creationId="{CB17BD3D-6DDF-A13A-767D-744E86BD1980}"/>
          </ac:spMkLst>
        </pc:spChg>
        <pc:spChg chg="add mod">
          <ac:chgData name="Gauri Phatate" userId="303845a7709f7931" providerId="LiveId" clId="{3808244F-C579-4503-9C32-3D9EB3EFC076}" dt="2024-07-18T14:12:47.597" v="2065" actId="767"/>
          <ac:spMkLst>
            <pc:docMk/>
            <pc:sldMk cId="2917173946" sldId="279"/>
            <ac:spMk id="4" creationId="{C499DB94-A653-FA16-DB3F-4B83E1E3C9F9}"/>
          </ac:spMkLst>
        </pc:spChg>
        <pc:spChg chg="add mod">
          <ac:chgData name="Gauri Phatate" userId="303845a7709f7931" providerId="LiveId" clId="{3808244F-C579-4503-9C32-3D9EB3EFC076}" dt="2024-07-18T14:12:52.017" v="2066" actId="767"/>
          <ac:spMkLst>
            <pc:docMk/>
            <pc:sldMk cId="2917173946" sldId="279"/>
            <ac:spMk id="5" creationId="{6110567E-B88A-9E97-73DF-B07F760CFA46}"/>
          </ac:spMkLst>
        </pc:spChg>
        <pc:spChg chg="del mod">
          <ac:chgData name="Gauri Phatate" userId="303845a7709f7931" providerId="LiveId" clId="{3808244F-C579-4503-9C32-3D9EB3EFC076}" dt="2024-07-18T11:46:20.556" v="995"/>
          <ac:spMkLst>
            <pc:docMk/>
            <pc:sldMk cId="2917173946" sldId="279"/>
            <ac:spMk id="5" creationId="{98321550-2BA1-4324-8F61-1AEA7857AD39}"/>
          </ac:spMkLst>
        </pc:spChg>
        <pc:spChg chg="add mod">
          <ac:chgData name="Gauri Phatate" userId="303845a7709f7931" providerId="LiveId" clId="{3808244F-C579-4503-9C32-3D9EB3EFC076}" dt="2024-07-18T14:13:03.240" v="2069" actId="767"/>
          <ac:spMkLst>
            <pc:docMk/>
            <pc:sldMk cId="2917173946" sldId="279"/>
            <ac:spMk id="6" creationId="{D20F3551-33EC-E245-643B-35564A7E3693}"/>
          </ac:spMkLst>
        </pc:spChg>
        <pc:spChg chg="add">
          <ac:chgData name="Gauri Phatate" userId="303845a7709f7931" providerId="LiveId" clId="{3808244F-C579-4503-9C32-3D9EB3EFC076}" dt="2024-07-18T11:49:03.939" v="1069"/>
          <ac:spMkLst>
            <pc:docMk/>
            <pc:sldMk cId="2917173946" sldId="279"/>
            <ac:spMk id="8" creationId="{3818133B-8256-3DF2-5FD0-388988792074}"/>
          </ac:spMkLst>
        </pc:spChg>
        <pc:spChg chg="add mod">
          <ac:chgData name="Gauri Phatate" userId="303845a7709f7931" providerId="LiveId" clId="{3808244F-C579-4503-9C32-3D9EB3EFC076}" dt="2024-07-18T19:20:20.231" v="2601" actId="207"/>
          <ac:spMkLst>
            <pc:docMk/>
            <pc:sldMk cId="2917173946" sldId="279"/>
            <ac:spMk id="8" creationId="{FC56CE4C-B97E-2816-B82F-1F3A3BDCC481}"/>
          </ac:spMkLst>
        </pc:spChg>
        <pc:spChg chg="add del mod">
          <ac:chgData name="Gauri Phatate" userId="303845a7709f7931" providerId="LiveId" clId="{3808244F-C579-4503-9C32-3D9EB3EFC076}" dt="2024-07-18T13:44:20.385" v="1665"/>
          <ac:spMkLst>
            <pc:docMk/>
            <pc:sldMk cId="2917173946" sldId="279"/>
            <ac:spMk id="9" creationId="{4A2D3CCF-6849-0CCF-9D6F-38984BFAC610}"/>
          </ac:spMkLst>
        </pc:spChg>
        <pc:spChg chg="add">
          <ac:chgData name="Gauri Phatate" userId="303845a7709f7931" providerId="LiveId" clId="{3808244F-C579-4503-9C32-3D9EB3EFC076}" dt="2024-07-18T11:49:19.533" v="1074"/>
          <ac:spMkLst>
            <pc:docMk/>
            <pc:sldMk cId="2917173946" sldId="279"/>
            <ac:spMk id="10" creationId="{C58E2697-D891-E40F-7219-6D73E5615A50}"/>
          </ac:spMkLst>
        </pc:spChg>
        <pc:spChg chg="add">
          <ac:chgData name="Gauri Phatate" userId="303845a7709f7931" providerId="LiveId" clId="{3808244F-C579-4503-9C32-3D9EB3EFC076}" dt="2024-07-18T11:49:19.533" v="1074"/>
          <ac:spMkLst>
            <pc:docMk/>
            <pc:sldMk cId="2917173946" sldId="279"/>
            <ac:spMk id="11" creationId="{85CF6570-2A16-68A3-AC6B-A86B00B50E97}"/>
          </ac:spMkLst>
        </pc:spChg>
        <pc:spChg chg="add">
          <ac:chgData name="Gauri Phatate" userId="303845a7709f7931" providerId="LiveId" clId="{3808244F-C579-4503-9C32-3D9EB3EFC076}" dt="2024-07-18T11:49:19.533" v="1074"/>
          <ac:spMkLst>
            <pc:docMk/>
            <pc:sldMk cId="2917173946" sldId="279"/>
            <ac:spMk id="12" creationId="{A83A2152-A5C6-E198-BF48-5501FED509E1}"/>
          </ac:spMkLst>
        </pc:spChg>
        <pc:picChg chg="del">
          <ac:chgData name="Gauri Phatate" userId="303845a7709f7931" providerId="LiveId" clId="{3808244F-C579-4503-9C32-3D9EB3EFC076}" dt="2024-07-18T11:46:12.526" v="991" actId="478"/>
          <ac:picMkLst>
            <pc:docMk/>
            <pc:sldMk cId="2917173946" sldId="279"/>
            <ac:picMk id="3" creationId="{DC58030C-FB39-CAB8-08E8-551A90599572}"/>
          </ac:picMkLst>
        </pc:picChg>
        <pc:picChg chg="del">
          <ac:chgData name="Gauri Phatate" userId="303845a7709f7931" providerId="LiveId" clId="{3808244F-C579-4503-9C32-3D9EB3EFC076}" dt="2024-07-18T11:46:13.886" v="992" actId="478"/>
          <ac:picMkLst>
            <pc:docMk/>
            <pc:sldMk cId="2917173946" sldId="279"/>
            <ac:picMk id="4" creationId="{1EF3BFD9-BBC5-16D4-5A6B-3DC05125195F}"/>
          </ac:picMkLst>
        </pc:picChg>
        <pc:picChg chg="add mod">
          <ac:chgData name="Gauri Phatate" userId="303845a7709f7931" providerId="LiveId" clId="{3808244F-C579-4503-9C32-3D9EB3EFC076}" dt="2024-07-18T13:50:57.560" v="1791" actId="14100"/>
          <ac:picMkLst>
            <pc:docMk/>
            <pc:sldMk cId="2917173946" sldId="279"/>
            <ac:picMk id="7" creationId="{B4012482-3FCF-CBE5-C17E-1EE7EC05A37A}"/>
          </ac:picMkLst>
        </pc:picChg>
      </pc:sldChg>
      <pc:sldChg chg="addSp delSp modSp add mod ord">
        <pc:chgData name="Gauri Phatate" userId="303845a7709f7931" providerId="LiveId" clId="{3808244F-C579-4503-9C32-3D9EB3EFC076}" dt="2024-07-18T14:14:44.830" v="2091" actId="1076"/>
        <pc:sldMkLst>
          <pc:docMk/>
          <pc:sldMk cId="3323887733" sldId="280"/>
        </pc:sldMkLst>
        <pc:spChg chg="mod">
          <ac:chgData name="Gauri Phatate" userId="303845a7709f7931" providerId="LiveId" clId="{3808244F-C579-4503-9C32-3D9EB3EFC076}" dt="2024-07-18T14:14:03.070" v="2086" actId="6549"/>
          <ac:spMkLst>
            <pc:docMk/>
            <pc:sldMk cId="3323887733" sldId="280"/>
            <ac:spMk id="2" creationId="{14A47189-1AF6-8589-5FD6-7995C1654DA6}"/>
          </ac:spMkLst>
        </pc:spChg>
        <pc:spChg chg="add del mod">
          <ac:chgData name="Gauri Phatate" userId="303845a7709f7931" providerId="LiveId" clId="{3808244F-C579-4503-9C32-3D9EB3EFC076}" dt="2024-07-18T12:02:05.880" v="1192"/>
          <ac:spMkLst>
            <pc:docMk/>
            <pc:sldMk cId="3323887733" sldId="280"/>
            <ac:spMk id="9" creationId="{4A2D3CCF-6849-0CCF-9D6F-38984BFAC610}"/>
          </ac:spMkLst>
        </pc:spChg>
        <pc:picChg chg="del">
          <ac:chgData name="Gauri Phatate" userId="303845a7709f7931" providerId="LiveId" clId="{3808244F-C579-4503-9C32-3D9EB3EFC076}" dt="2024-07-18T11:58:41.543" v="1169" actId="478"/>
          <ac:picMkLst>
            <pc:docMk/>
            <pc:sldMk cId="3323887733" sldId="280"/>
            <ac:picMk id="7" creationId="{B4012482-3FCF-CBE5-C17E-1EE7EC05A37A}"/>
          </ac:picMkLst>
        </pc:picChg>
        <pc:picChg chg="add del mod">
          <ac:chgData name="Gauri Phatate" userId="303845a7709f7931" providerId="LiveId" clId="{3808244F-C579-4503-9C32-3D9EB3EFC076}" dt="2024-07-18T12:02:05.880" v="1190" actId="478"/>
          <ac:picMkLst>
            <pc:docMk/>
            <pc:sldMk cId="3323887733" sldId="280"/>
            <ac:picMk id="5122" creationId="{96AA5C60-CC3A-5CF5-D185-2C34251C964B}"/>
          </ac:picMkLst>
        </pc:picChg>
        <pc:picChg chg="add mod">
          <ac:chgData name="Gauri Phatate" userId="303845a7709f7931" providerId="LiveId" clId="{3808244F-C579-4503-9C32-3D9EB3EFC076}" dt="2024-07-18T14:14:44.830" v="2091" actId="1076"/>
          <ac:picMkLst>
            <pc:docMk/>
            <pc:sldMk cId="3323887733" sldId="280"/>
            <ac:picMk id="5124" creationId="{408C4923-51F3-A5C1-E598-A1207CD392EB}"/>
          </ac:picMkLst>
        </pc:picChg>
      </pc:sldChg>
      <pc:sldChg chg="modSp add del mod">
        <pc:chgData name="Gauri Phatate" userId="303845a7709f7931" providerId="LiveId" clId="{3808244F-C579-4503-9C32-3D9EB3EFC076}" dt="2024-07-18T13:27:52.892" v="1366" actId="2696"/>
        <pc:sldMkLst>
          <pc:docMk/>
          <pc:sldMk cId="718804602" sldId="281"/>
        </pc:sldMkLst>
        <pc:spChg chg="mod">
          <ac:chgData name="Gauri Phatate" userId="303845a7709f7931" providerId="LiveId" clId="{3808244F-C579-4503-9C32-3D9EB3EFC076}" dt="2024-07-18T13:22:52.329" v="1279"/>
          <ac:spMkLst>
            <pc:docMk/>
            <pc:sldMk cId="718804602" sldId="281"/>
            <ac:spMk id="14" creationId="{51920A2B-5990-B3F9-0AFB-221A1AA5211C}"/>
          </ac:spMkLst>
        </pc:spChg>
      </pc:sldChg>
      <pc:sldChg chg="addSp modSp add mod">
        <pc:chgData name="Gauri Phatate" userId="303845a7709f7931" providerId="LiveId" clId="{3808244F-C579-4503-9C32-3D9EB3EFC076}" dt="2024-07-18T19:24:55.568" v="2616" actId="1076"/>
        <pc:sldMkLst>
          <pc:docMk/>
          <pc:sldMk cId="3568449118" sldId="282"/>
        </pc:sldMkLst>
        <pc:spChg chg="mod">
          <ac:chgData name="Gauri Phatate" userId="303845a7709f7931" providerId="LiveId" clId="{3808244F-C579-4503-9C32-3D9EB3EFC076}" dt="2024-07-18T19:24:55.568" v="2616" actId="1076"/>
          <ac:spMkLst>
            <pc:docMk/>
            <pc:sldMk cId="3568449118" sldId="282"/>
            <ac:spMk id="13" creationId="{C3B566C5-5E57-52CF-3AFA-35D28EF89DBF}"/>
          </ac:spMkLst>
        </pc:spChg>
        <pc:spChg chg="mod">
          <ac:chgData name="Gauri Phatate" userId="303845a7709f7931" providerId="LiveId" clId="{3808244F-C579-4503-9C32-3D9EB3EFC076}" dt="2024-07-18T14:16:08.889" v="2095" actId="14100"/>
          <ac:spMkLst>
            <pc:docMk/>
            <pc:sldMk cId="3568449118" sldId="282"/>
            <ac:spMk id="14" creationId="{51920A2B-5990-B3F9-0AFB-221A1AA5211C}"/>
          </ac:spMkLst>
        </pc:spChg>
        <pc:picChg chg="add mod">
          <ac:chgData name="Gauri Phatate" userId="303845a7709f7931" providerId="LiveId" clId="{3808244F-C579-4503-9C32-3D9EB3EFC076}" dt="2024-07-18T13:27:19.814" v="1363" actId="1076"/>
          <ac:picMkLst>
            <pc:docMk/>
            <pc:sldMk cId="3568449118" sldId="282"/>
            <ac:picMk id="2" creationId="{76B4DAB7-D3B2-8D3E-3A09-F7AC76F4BC8A}"/>
          </ac:picMkLst>
        </pc:picChg>
      </pc:sldChg>
      <pc:sldChg chg="delSp add del mod">
        <pc:chgData name="Gauri Phatate" userId="303845a7709f7931" providerId="LiveId" clId="{3808244F-C579-4503-9C32-3D9EB3EFC076}" dt="2024-07-18T13:51:10.521" v="1792" actId="47"/>
        <pc:sldMkLst>
          <pc:docMk/>
          <pc:sldMk cId="2337218731" sldId="283"/>
        </pc:sldMkLst>
        <pc:picChg chg="del">
          <ac:chgData name="Gauri Phatate" userId="303845a7709f7931" providerId="LiveId" clId="{3808244F-C579-4503-9C32-3D9EB3EFC076}" dt="2024-07-18T13:44:37.071" v="1668" actId="478"/>
          <ac:picMkLst>
            <pc:docMk/>
            <pc:sldMk cId="2337218731" sldId="283"/>
            <ac:picMk id="7" creationId="{B4012482-3FCF-CBE5-C17E-1EE7EC05A37A}"/>
          </ac:picMkLst>
        </pc:picChg>
      </pc:sldChg>
      <pc:sldChg chg="modSp add mod">
        <pc:chgData name="Gauri Phatate" userId="303845a7709f7931" providerId="LiveId" clId="{3808244F-C579-4503-9C32-3D9EB3EFC076}" dt="2024-07-18T19:03:44.587" v="2509" actId="20577"/>
        <pc:sldMkLst>
          <pc:docMk/>
          <pc:sldMk cId="3263799756" sldId="283"/>
        </pc:sldMkLst>
        <pc:spChg chg="mod">
          <ac:chgData name="Gauri Phatate" userId="303845a7709f7931" providerId="LiveId" clId="{3808244F-C579-4503-9C32-3D9EB3EFC076}" dt="2024-07-18T14:18:00.672" v="2104" actId="1076"/>
          <ac:spMkLst>
            <pc:docMk/>
            <pc:sldMk cId="3263799756" sldId="283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03:44.587" v="2509" actId="20577"/>
          <ac:spMkLst>
            <pc:docMk/>
            <pc:sldMk cId="3263799756" sldId="283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3:59:15.167" v="1884" actId="20577"/>
          <ac:spMkLst>
            <pc:docMk/>
            <pc:sldMk cId="3263799756" sldId="283"/>
            <ac:spMk id="29" creationId="{13CC4D54-68DD-C82E-42B8-DEA89230D8CA}"/>
          </ac:spMkLst>
        </pc:spChg>
        <pc:picChg chg="mod">
          <ac:chgData name="Gauri Phatate" userId="303845a7709f7931" providerId="LiveId" clId="{3808244F-C579-4503-9C32-3D9EB3EFC076}" dt="2024-07-18T13:58:52.795" v="1877" actId="14826"/>
          <ac:picMkLst>
            <pc:docMk/>
            <pc:sldMk cId="3263799756" sldId="283"/>
            <ac:picMk id="3" creationId="{5A215FFF-DD0E-1E7D-0D59-B153C731FD97}"/>
          </ac:picMkLst>
        </pc:picChg>
        <pc:picChg chg="mod">
          <ac:chgData name="Gauri Phatate" userId="303845a7709f7931" providerId="LiveId" clId="{3808244F-C579-4503-9C32-3D9EB3EFC076}" dt="2024-07-18T13:59:32.731" v="1885" actId="14826"/>
          <ac:picMkLst>
            <pc:docMk/>
            <pc:sldMk cId="3263799756" sldId="283"/>
            <ac:picMk id="7" creationId="{6D7E7EEA-6880-DA9E-F764-80CE912D2614}"/>
          </ac:picMkLst>
        </pc:picChg>
      </pc:sldChg>
      <pc:sldChg chg="modSp add mod">
        <pc:chgData name="Gauri Phatate" userId="303845a7709f7931" providerId="LiveId" clId="{3808244F-C579-4503-9C32-3D9EB3EFC076}" dt="2024-07-18T19:04:34.222" v="2522" actId="1036"/>
        <pc:sldMkLst>
          <pc:docMk/>
          <pc:sldMk cId="3503200162" sldId="284"/>
        </pc:sldMkLst>
        <pc:spChg chg="mod">
          <ac:chgData name="Gauri Phatate" userId="303845a7709f7931" providerId="LiveId" clId="{3808244F-C579-4503-9C32-3D9EB3EFC076}" dt="2024-07-18T14:18:07.402" v="2105" actId="1076"/>
          <ac:spMkLst>
            <pc:docMk/>
            <pc:sldMk cId="3503200162" sldId="284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04:15.498" v="2518" actId="20577"/>
          <ac:spMkLst>
            <pc:docMk/>
            <pc:sldMk cId="3503200162" sldId="284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9:04:29.175" v="2519" actId="20577"/>
          <ac:spMkLst>
            <pc:docMk/>
            <pc:sldMk cId="3503200162" sldId="284"/>
            <ac:spMk id="29" creationId="{13CC4D54-68DD-C82E-42B8-DEA89230D8CA}"/>
          </ac:spMkLst>
        </pc:spChg>
        <pc:picChg chg="mod">
          <ac:chgData name="Gauri Phatate" userId="303845a7709f7931" providerId="LiveId" clId="{3808244F-C579-4503-9C32-3D9EB3EFC076}" dt="2024-07-18T14:00:29.429" v="1899" actId="14826"/>
          <ac:picMkLst>
            <pc:docMk/>
            <pc:sldMk cId="3503200162" sldId="284"/>
            <ac:picMk id="3" creationId="{5A215FFF-DD0E-1E7D-0D59-B153C731FD97}"/>
          </ac:picMkLst>
        </pc:picChg>
        <pc:picChg chg="mod">
          <ac:chgData name="Gauri Phatate" userId="303845a7709f7931" providerId="LiveId" clId="{3808244F-C579-4503-9C32-3D9EB3EFC076}" dt="2024-07-18T14:01:03.791" v="1907" actId="14826"/>
          <ac:picMkLst>
            <pc:docMk/>
            <pc:sldMk cId="3503200162" sldId="284"/>
            <ac:picMk id="7" creationId="{6D7E7EEA-6880-DA9E-F764-80CE912D2614}"/>
          </ac:picMkLst>
        </pc:picChg>
        <pc:picChg chg="mod">
          <ac:chgData name="Gauri Phatate" userId="303845a7709f7931" providerId="LiveId" clId="{3808244F-C579-4503-9C32-3D9EB3EFC076}" dt="2024-07-18T19:04:34.222" v="2522" actId="1036"/>
          <ac:picMkLst>
            <pc:docMk/>
            <pc:sldMk cId="3503200162" sldId="284"/>
            <ac:picMk id="21" creationId="{AD609072-60B9-8885-3224-3EE281189BE3}"/>
          </ac:picMkLst>
        </pc:picChg>
      </pc:sldChg>
      <pc:sldChg chg="modSp add mod">
        <pc:chgData name="Gauri Phatate" userId="303845a7709f7931" providerId="LiveId" clId="{3808244F-C579-4503-9C32-3D9EB3EFC076}" dt="2024-07-18T19:24:00.024" v="2611" actId="20577"/>
        <pc:sldMkLst>
          <pc:docMk/>
          <pc:sldMk cId="1896524727" sldId="285"/>
        </pc:sldMkLst>
        <pc:spChg chg="mod">
          <ac:chgData name="Gauri Phatate" userId="303845a7709f7931" providerId="LiveId" clId="{3808244F-C579-4503-9C32-3D9EB3EFC076}" dt="2024-07-18T14:18:13.637" v="2106" actId="1076"/>
          <ac:spMkLst>
            <pc:docMk/>
            <pc:sldMk cId="1896524727" sldId="285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23:58.410" v="2610" actId="20577"/>
          <ac:spMkLst>
            <pc:docMk/>
            <pc:sldMk cId="1896524727" sldId="285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9:24:00.024" v="2611" actId="20577"/>
          <ac:spMkLst>
            <pc:docMk/>
            <pc:sldMk cId="1896524727" sldId="285"/>
            <ac:spMk id="29" creationId="{13CC4D54-68DD-C82E-42B8-DEA89230D8CA}"/>
          </ac:spMkLst>
        </pc:spChg>
        <pc:picChg chg="mod">
          <ac:chgData name="Gauri Phatate" userId="303845a7709f7931" providerId="LiveId" clId="{3808244F-C579-4503-9C32-3D9EB3EFC076}" dt="2024-07-18T14:02:59.516" v="1937" actId="14826"/>
          <ac:picMkLst>
            <pc:docMk/>
            <pc:sldMk cId="1896524727" sldId="285"/>
            <ac:picMk id="3" creationId="{5A215FFF-DD0E-1E7D-0D59-B153C731FD97}"/>
          </ac:picMkLst>
        </pc:picChg>
        <pc:picChg chg="mod">
          <ac:chgData name="Gauri Phatate" userId="303845a7709f7931" providerId="LiveId" clId="{3808244F-C579-4503-9C32-3D9EB3EFC076}" dt="2024-07-18T14:03:41.889" v="1952" actId="14826"/>
          <ac:picMkLst>
            <pc:docMk/>
            <pc:sldMk cId="1896524727" sldId="285"/>
            <ac:picMk id="7" creationId="{6D7E7EEA-6880-DA9E-F764-80CE912D2614}"/>
          </ac:picMkLst>
        </pc:picChg>
      </pc:sldChg>
      <pc:sldChg chg="modSp add mod">
        <pc:chgData name="Gauri Phatate" userId="303845a7709f7931" providerId="LiveId" clId="{3808244F-C579-4503-9C32-3D9EB3EFC076}" dt="2024-07-18T19:05:32.118" v="2534" actId="20577"/>
        <pc:sldMkLst>
          <pc:docMk/>
          <pc:sldMk cId="3502574732" sldId="286"/>
        </pc:sldMkLst>
        <pc:spChg chg="mod">
          <ac:chgData name="Gauri Phatate" userId="303845a7709f7931" providerId="LiveId" clId="{3808244F-C579-4503-9C32-3D9EB3EFC076}" dt="2024-07-18T14:18:18.863" v="2107" actId="1076"/>
          <ac:spMkLst>
            <pc:docMk/>
            <pc:sldMk cId="3502574732" sldId="286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05:15.004" v="2523" actId="20577"/>
          <ac:spMkLst>
            <pc:docMk/>
            <pc:sldMk cId="3502574732" sldId="286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9:05:32.118" v="2534" actId="20577"/>
          <ac:spMkLst>
            <pc:docMk/>
            <pc:sldMk cId="3502574732" sldId="286"/>
            <ac:spMk id="29" creationId="{13CC4D54-68DD-C82E-42B8-DEA89230D8CA}"/>
          </ac:spMkLst>
        </pc:spChg>
        <pc:picChg chg="mod">
          <ac:chgData name="Gauri Phatate" userId="303845a7709f7931" providerId="LiveId" clId="{3808244F-C579-4503-9C32-3D9EB3EFC076}" dt="2024-07-18T14:04:38.001" v="1964" actId="14826"/>
          <ac:picMkLst>
            <pc:docMk/>
            <pc:sldMk cId="3502574732" sldId="286"/>
            <ac:picMk id="3" creationId="{5A215FFF-DD0E-1E7D-0D59-B153C731FD97}"/>
          </ac:picMkLst>
        </pc:picChg>
        <pc:picChg chg="mod">
          <ac:chgData name="Gauri Phatate" userId="303845a7709f7931" providerId="LiveId" clId="{3808244F-C579-4503-9C32-3D9EB3EFC076}" dt="2024-07-18T14:05:10.804" v="1972" actId="14826"/>
          <ac:picMkLst>
            <pc:docMk/>
            <pc:sldMk cId="3502574732" sldId="286"/>
            <ac:picMk id="7" creationId="{6D7E7EEA-6880-DA9E-F764-80CE912D2614}"/>
          </ac:picMkLst>
        </pc:picChg>
      </pc:sldChg>
      <pc:sldChg chg="modSp add mod">
        <pc:chgData name="Gauri Phatate" userId="303845a7709f7931" providerId="LiveId" clId="{3808244F-C579-4503-9C32-3D9EB3EFC076}" dt="2024-07-18T19:05:41.408" v="2536" actId="20577"/>
        <pc:sldMkLst>
          <pc:docMk/>
          <pc:sldMk cId="1416447875" sldId="287"/>
        </pc:sldMkLst>
        <pc:spChg chg="mod">
          <ac:chgData name="Gauri Phatate" userId="303845a7709f7931" providerId="LiveId" clId="{3808244F-C579-4503-9C32-3D9EB3EFC076}" dt="2024-07-18T14:18:25.336" v="2108" actId="1076"/>
          <ac:spMkLst>
            <pc:docMk/>
            <pc:sldMk cId="1416447875" sldId="287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05:41.408" v="2536" actId="20577"/>
          <ac:spMkLst>
            <pc:docMk/>
            <pc:sldMk cId="1416447875" sldId="287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4:06:56.194" v="1999" actId="20577"/>
          <ac:spMkLst>
            <pc:docMk/>
            <pc:sldMk cId="1416447875" sldId="287"/>
            <ac:spMk id="29" creationId="{13CC4D54-68DD-C82E-42B8-DEA89230D8CA}"/>
          </ac:spMkLst>
        </pc:spChg>
        <pc:picChg chg="mod">
          <ac:chgData name="Gauri Phatate" userId="303845a7709f7931" providerId="LiveId" clId="{3808244F-C579-4503-9C32-3D9EB3EFC076}" dt="2024-07-18T14:06:07.671" v="1986" actId="14100"/>
          <ac:picMkLst>
            <pc:docMk/>
            <pc:sldMk cId="1416447875" sldId="287"/>
            <ac:picMk id="3" creationId="{5A215FFF-DD0E-1E7D-0D59-B153C731FD97}"/>
          </ac:picMkLst>
        </pc:picChg>
        <pc:picChg chg="mod">
          <ac:chgData name="Gauri Phatate" userId="303845a7709f7931" providerId="LiveId" clId="{3808244F-C579-4503-9C32-3D9EB3EFC076}" dt="2024-07-18T14:07:24.852" v="2000" actId="14826"/>
          <ac:picMkLst>
            <pc:docMk/>
            <pc:sldMk cId="1416447875" sldId="287"/>
            <ac:picMk id="7" creationId="{6D7E7EEA-6880-DA9E-F764-80CE912D2614}"/>
          </ac:picMkLst>
        </pc:picChg>
      </pc:sldChg>
      <pc:sldChg chg="modSp add mod ord">
        <pc:chgData name="Gauri Phatate" userId="303845a7709f7931" providerId="LiveId" clId="{3808244F-C579-4503-9C32-3D9EB3EFC076}" dt="2024-07-18T19:05:54.230" v="2539" actId="20577"/>
        <pc:sldMkLst>
          <pc:docMk/>
          <pc:sldMk cId="1428641046" sldId="288"/>
        </pc:sldMkLst>
        <pc:spChg chg="mod">
          <ac:chgData name="Gauri Phatate" userId="303845a7709f7931" providerId="LiveId" clId="{3808244F-C579-4503-9C32-3D9EB3EFC076}" dt="2024-07-18T14:18:29.803" v="2109" actId="1076"/>
          <ac:spMkLst>
            <pc:docMk/>
            <pc:sldMk cId="1428641046" sldId="288"/>
            <ac:spMk id="23" creationId="{BCAB78A9-D27F-2288-F597-11DB3116636C}"/>
          </ac:spMkLst>
        </pc:spChg>
        <pc:spChg chg="mod">
          <ac:chgData name="Gauri Phatate" userId="303845a7709f7931" providerId="LiveId" clId="{3808244F-C579-4503-9C32-3D9EB3EFC076}" dt="2024-07-18T19:05:54.230" v="2539" actId="20577"/>
          <ac:spMkLst>
            <pc:docMk/>
            <pc:sldMk cId="1428641046" sldId="288"/>
            <ac:spMk id="26" creationId="{5890919F-512B-0180-CA96-EA270F3A5E91}"/>
          </ac:spMkLst>
        </pc:spChg>
        <pc:spChg chg="mod">
          <ac:chgData name="Gauri Phatate" userId="303845a7709f7931" providerId="LiveId" clId="{3808244F-C579-4503-9C32-3D9EB3EFC076}" dt="2024-07-18T14:08:56.432" v="2024" actId="14100"/>
          <ac:spMkLst>
            <pc:docMk/>
            <pc:sldMk cId="1428641046" sldId="288"/>
            <ac:spMk id="29" creationId="{13CC4D54-68DD-C82E-42B8-DEA89230D8CA}"/>
          </ac:spMkLst>
        </pc:spChg>
        <pc:picChg chg="mod">
          <ac:chgData name="Gauri Phatate" userId="303845a7709f7931" providerId="LiveId" clId="{3808244F-C579-4503-9C32-3D9EB3EFC076}" dt="2024-07-18T14:08:14.750" v="2014" actId="14826"/>
          <ac:picMkLst>
            <pc:docMk/>
            <pc:sldMk cId="1428641046" sldId="288"/>
            <ac:picMk id="3" creationId="{5A215FFF-DD0E-1E7D-0D59-B153C731FD97}"/>
          </ac:picMkLst>
        </pc:picChg>
        <pc:picChg chg="mod">
          <ac:chgData name="Gauri Phatate" userId="303845a7709f7931" providerId="LiveId" clId="{3808244F-C579-4503-9C32-3D9EB3EFC076}" dt="2024-07-18T14:08:46.625" v="2023" actId="14826"/>
          <ac:picMkLst>
            <pc:docMk/>
            <pc:sldMk cId="1428641046" sldId="288"/>
            <ac:picMk id="7" creationId="{6D7E7EEA-6880-DA9E-F764-80CE912D2614}"/>
          </ac:picMkLst>
        </pc:picChg>
      </pc:sldChg>
      <pc:sldChg chg="addSp delSp add del mod">
        <pc:chgData name="Gauri Phatate" userId="303845a7709f7931" providerId="LiveId" clId="{3808244F-C579-4503-9C32-3D9EB3EFC076}" dt="2024-07-18T14:20:54.339" v="2125" actId="47"/>
        <pc:sldMkLst>
          <pc:docMk/>
          <pc:sldMk cId="1158538083" sldId="289"/>
        </pc:sldMkLst>
        <pc:spChg chg="add del">
          <ac:chgData name="Gauri Phatate" userId="303845a7709f7931" providerId="LiveId" clId="{3808244F-C579-4503-9C32-3D9EB3EFC076}" dt="2024-07-18T14:20:20.634" v="2114" actId="22"/>
          <ac:spMkLst>
            <pc:docMk/>
            <pc:sldMk cId="1158538083" sldId="289"/>
            <ac:spMk id="3" creationId="{AD3382B4-1895-26E9-6E3D-F00B14B6A813}"/>
          </ac:spMkLst>
        </pc:spChg>
      </pc:sldChg>
      <pc:sldChg chg="add del">
        <pc:chgData name="Gauri Phatate" userId="303845a7709f7931" providerId="LiveId" clId="{3808244F-C579-4503-9C32-3D9EB3EFC076}" dt="2024-07-18T14:20:56.634" v="2126" actId="47"/>
        <pc:sldMkLst>
          <pc:docMk/>
          <pc:sldMk cId="1130340884" sldId="290"/>
        </pc:sldMkLst>
      </pc:sldChg>
      <pc:sldChg chg="add del">
        <pc:chgData name="Gauri Phatate" userId="303845a7709f7931" providerId="LiveId" clId="{3808244F-C579-4503-9C32-3D9EB3EFC076}" dt="2024-07-18T14:37:14.753" v="2436" actId="47"/>
        <pc:sldMkLst>
          <pc:docMk/>
          <pc:sldMk cId="3398584394" sldId="291"/>
        </pc:sldMkLst>
      </pc:sldChg>
      <pc:sldChg chg="addSp delSp modSp add mod">
        <pc:chgData name="Gauri Phatate" userId="303845a7709f7931" providerId="LiveId" clId="{3808244F-C579-4503-9C32-3D9EB3EFC076}" dt="2024-07-18T18:56:30.075" v="2480" actId="1036"/>
        <pc:sldMkLst>
          <pc:docMk/>
          <pc:sldMk cId="3878563045" sldId="292"/>
        </pc:sldMkLst>
        <pc:spChg chg="del mod">
          <ac:chgData name="Gauri Phatate" userId="303845a7709f7931" providerId="LiveId" clId="{3808244F-C579-4503-9C32-3D9EB3EFC076}" dt="2024-07-18T14:20:49.941" v="2123"/>
          <ac:spMkLst>
            <pc:docMk/>
            <pc:sldMk cId="3878563045" sldId="292"/>
            <ac:spMk id="3" creationId="{5B71D136-3E78-EC71-C7F0-6D3551448E38}"/>
          </ac:spMkLst>
        </pc:spChg>
        <pc:spChg chg="add del mod">
          <ac:chgData name="Gauri Phatate" userId="303845a7709f7931" providerId="LiveId" clId="{3808244F-C579-4503-9C32-3D9EB3EFC076}" dt="2024-07-18T14:21:51.324" v="2141"/>
          <ac:spMkLst>
            <pc:docMk/>
            <pc:sldMk cId="3878563045" sldId="292"/>
            <ac:spMk id="7" creationId="{FDFB1224-4BEB-B4AC-57A2-65F5A96F5EFD}"/>
          </ac:spMkLst>
        </pc:spChg>
        <pc:spChg chg="mod">
          <ac:chgData name="Gauri Phatate" userId="303845a7709f7931" providerId="LiveId" clId="{3808244F-C579-4503-9C32-3D9EB3EFC076}" dt="2024-07-18T14:20:45.541" v="2120"/>
          <ac:spMkLst>
            <pc:docMk/>
            <pc:sldMk cId="3878563045" sldId="292"/>
            <ac:spMk id="13" creationId="{C3B566C5-5E57-52CF-3AFA-35D28EF89DBF}"/>
          </ac:spMkLst>
        </pc:spChg>
        <pc:spChg chg="add mod">
          <ac:chgData name="Gauri Phatate" userId="303845a7709f7931" providerId="LiveId" clId="{3808244F-C579-4503-9C32-3D9EB3EFC076}" dt="2024-07-18T14:28:53.260" v="2353" actId="1076"/>
          <ac:spMkLst>
            <pc:docMk/>
            <pc:sldMk cId="3878563045" sldId="292"/>
            <ac:spMk id="14" creationId="{1E5CA9E1-ED0E-4C45-6DA4-ECEC028D7F7D}"/>
          </ac:spMkLst>
        </pc:spChg>
        <pc:spChg chg="add mod">
          <ac:chgData name="Gauri Phatate" userId="303845a7709f7931" providerId="LiveId" clId="{3808244F-C579-4503-9C32-3D9EB3EFC076}" dt="2024-07-18T14:28:44.800" v="2352" actId="1076"/>
          <ac:spMkLst>
            <pc:docMk/>
            <pc:sldMk cId="3878563045" sldId="292"/>
            <ac:spMk id="23" creationId="{A269DB11-B524-0634-4E32-992E6B1777E3}"/>
          </ac:spMkLst>
        </pc:spChg>
        <pc:picChg chg="add mod">
          <ac:chgData name="Gauri Phatate" userId="303845a7709f7931" providerId="LiveId" clId="{3808244F-C579-4503-9C32-3D9EB3EFC076}" dt="2024-07-18T18:56:30.075" v="2480" actId="1036"/>
          <ac:picMkLst>
            <pc:docMk/>
            <pc:sldMk cId="3878563045" sldId="292"/>
            <ac:picMk id="4" creationId="{DD9447A9-50EE-F014-6BEF-D52FD635EF02}"/>
          </ac:picMkLst>
        </pc:picChg>
        <pc:picChg chg="add mod">
          <ac:chgData name="Gauri Phatate" userId="303845a7709f7931" providerId="LiveId" clId="{3808244F-C579-4503-9C32-3D9EB3EFC076}" dt="2024-07-18T14:39:27.778" v="2456" actId="14100"/>
          <ac:picMkLst>
            <pc:docMk/>
            <pc:sldMk cId="3878563045" sldId="292"/>
            <ac:picMk id="6" creationId="{D0FE9150-8207-B847-118B-8915F2A30698}"/>
          </ac:picMkLst>
        </pc:picChg>
        <pc:picChg chg="add del">
          <ac:chgData name="Gauri Phatate" userId="303845a7709f7931" providerId="LiveId" clId="{3808244F-C579-4503-9C32-3D9EB3EFC076}" dt="2024-07-18T14:21:33.455" v="2135" actId="22"/>
          <ac:picMkLst>
            <pc:docMk/>
            <pc:sldMk cId="3878563045" sldId="292"/>
            <ac:picMk id="9" creationId="{885F6FC1-F9CF-C4D3-FD0D-3316230988BD}"/>
          </ac:picMkLst>
        </pc:picChg>
        <pc:picChg chg="add del">
          <ac:chgData name="Gauri Phatate" userId="303845a7709f7931" providerId="LiveId" clId="{3808244F-C579-4503-9C32-3D9EB3EFC076}" dt="2024-07-18T14:21:37.097" v="2137" actId="22"/>
          <ac:picMkLst>
            <pc:docMk/>
            <pc:sldMk cId="3878563045" sldId="292"/>
            <ac:picMk id="11" creationId="{9E6BB01D-0674-98F4-1279-EF3307B2826D}"/>
          </ac:picMkLst>
        </pc:picChg>
        <pc:picChg chg="add del">
          <ac:chgData name="Gauri Phatate" userId="303845a7709f7931" providerId="LiveId" clId="{3808244F-C579-4503-9C32-3D9EB3EFC076}" dt="2024-07-18T14:23:10.861" v="2197" actId="478"/>
          <ac:picMkLst>
            <pc:docMk/>
            <pc:sldMk cId="3878563045" sldId="292"/>
            <ac:picMk id="16" creationId="{1D109941-6D46-9FB1-2DD6-F782014F7C4F}"/>
          </ac:picMkLst>
        </pc:picChg>
        <pc:picChg chg="add del">
          <ac:chgData name="Gauri Phatate" userId="303845a7709f7931" providerId="LiveId" clId="{3808244F-C579-4503-9C32-3D9EB3EFC076}" dt="2024-07-18T14:23:09.683" v="2196" actId="478"/>
          <ac:picMkLst>
            <pc:docMk/>
            <pc:sldMk cId="3878563045" sldId="292"/>
            <ac:picMk id="18" creationId="{528F0BF0-3420-CD55-B5A0-15019709A846}"/>
          </ac:picMkLst>
        </pc:picChg>
        <pc:picChg chg="add mod">
          <ac:chgData name="Gauri Phatate" userId="303845a7709f7931" providerId="LiveId" clId="{3808244F-C579-4503-9C32-3D9EB3EFC076}" dt="2024-07-18T14:39:19.747" v="2453" actId="14100"/>
          <ac:picMkLst>
            <pc:docMk/>
            <pc:sldMk cId="3878563045" sldId="292"/>
            <ac:picMk id="20" creationId="{8699C20C-8856-5028-C2F5-5C12BEAA953A}"/>
          </ac:picMkLst>
        </pc:picChg>
        <pc:picChg chg="add mod">
          <ac:chgData name="Gauri Phatate" userId="303845a7709f7931" providerId="LiveId" clId="{3808244F-C579-4503-9C32-3D9EB3EFC076}" dt="2024-07-18T14:39:30.128" v="2457" actId="14100"/>
          <ac:picMkLst>
            <pc:docMk/>
            <pc:sldMk cId="3878563045" sldId="292"/>
            <ac:picMk id="22" creationId="{46BFC385-2605-B149-111D-6DFFABBA15F4}"/>
          </ac:picMkLst>
        </pc:picChg>
      </pc:sldChg>
      <pc:sldChg chg="delSp modSp add del mod">
        <pc:chgData name="Gauri Phatate" userId="303845a7709f7931" providerId="LiveId" clId="{3808244F-C579-4503-9C32-3D9EB3EFC076}" dt="2024-07-18T14:43:16.907" v="2475" actId="47"/>
        <pc:sldMkLst>
          <pc:docMk/>
          <pc:sldMk cId="2628867767" sldId="293"/>
        </pc:sldMkLst>
        <pc:spChg chg="mod">
          <ac:chgData name="Gauri Phatate" userId="303845a7709f7931" providerId="LiveId" clId="{3808244F-C579-4503-9C32-3D9EB3EFC076}" dt="2024-07-18T14:29:54.232" v="2367" actId="1076"/>
          <ac:spMkLst>
            <pc:docMk/>
            <pc:sldMk cId="2628867767" sldId="293"/>
            <ac:spMk id="13" creationId="{C3B566C5-5E57-52CF-3AFA-35D28EF89DBF}"/>
          </ac:spMkLst>
        </pc:spChg>
        <pc:spChg chg="del mod">
          <ac:chgData name="Gauri Phatate" userId="303845a7709f7931" providerId="LiveId" clId="{3808244F-C579-4503-9C32-3D9EB3EFC076}" dt="2024-07-18T14:27:05.751" v="2320"/>
          <ac:spMkLst>
            <pc:docMk/>
            <pc:sldMk cId="2628867767" sldId="293"/>
            <ac:spMk id="14" creationId="{1E5CA9E1-ED0E-4C45-6DA4-ECEC028D7F7D}"/>
          </ac:spMkLst>
        </pc:spChg>
        <pc:spChg chg="del">
          <ac:chgData name="Gauri Phatate" userId="303845a7709f7931" providerId="LiveId" clId="{3808244F-C579-4503-9C32-3D9EB3EFC076}" dt="2024-07-18T14:27:05.751" v="2318" actId="478"/>
          <ac:spMkLst>
            <pc:docMk/>
            <pc:sldMk cId="2628867767" sldId="293"/>
            <ac:spMk id="23" creationId="{A269DB11-B524-0634-4E32-992E6B1777E3}"/>
          </ac:spMkLst>
        </pc:spChg>
        <pc:picChg chg="mod">
          <ac:chgData name="Gauri Phatate" userId="303845a7709f7931" providerId="LiveId" clId="{3808244F-C579-4503-9C32-3D9EB3EFC076}" dt="2024-07-18T14:39:43.627" v="2458" actId="1076"/>
          <ac:picMkLst>
            <pc:docMk/>
            <pc:sldMk cId="2628867767" sldId="293"/>
            <ac:picMk id="4" creationId="{DD9447A9-50EE-F014-6BEF-D52FD635EF02}"/>
          </ac:picMkLst>
        </pc:picChg>
        <pc:picChg chg="mod">
          <ac:chgData name="Gauri Phatate" userId="303845a7709f7931" providerId="LiveId" clId="{3808244F-C579-4503-9C32-3D9EB3EFC076}" dt="2024-07-18T14:39:48.835" v="2461" actId="1076"/>
          <ac:picMkLst>
            <pc:docMk/>
            <pc:sldMk cId="2628867767" sldId="293"/>
            <ac:picMk id="6" creationId="{D0FE9150-8207-B847-118B-8915F2A30698}"/>
          </ac:picMkLst>
        </pc:picChg>
        <pc:picChg chg="mod">
          <ac:chgData name="Gauri Phatate" userId="303845a7709f7931" providerId="LiveId" clId="{3808244F-C579-4503-9C32-3D9EB3EFC076}" dt="2024-07-18T14:39:45.258" v="2459" actId="1076"/>
          <ac:picMkLst>
            <pc:docMk/>
            <pc:sldMk cId="2628867767" sldId="293"/>
            <ac:picMk id="20" creationId="{8699C20C-8856-5028-C2F5-5C12BEAA953A}"/>
          </ac:picMkLst>
        </pc:picChg>
        <pc:picChg chg="mod">
          <ac:chgData name="Gauri Phatate" userId="303845a7709f7931" providerId="LiveId" clId="{3808244F-C579-4503-9C32-3D9EB3EFC076}" dt="2024-07-18T14:39:47.110" v="2460" actId="1076"/>
          <ac:picMkLst>
            <pc:docMk/>
            <pc:sldMk cId="2628867767" sldId="293"/>
            <ac:picMk id="22" creationId="{46BFC385-2605-B149-111D-6DFFABBA15F4}"/>
          </ac:picMkLst>
        </pc:picChg>
      </pc:sldChg>
      <pc:sldChg chg="modSp add del mod">
        <pc:chgData name="Gauri Phatate" userId="303845a7709f7931" providerId="LiveId" clId="{3808244F-C579-4503-9C32-3D9EB3EFC076}" dt="2024-07-18T14:42:52.352" v="2473" actId="47"/>
        <pc:sldMkLst>
          <pc:docMk/>
          <pc:sldMk cId="2684683296" sldId="294"/>
        </pc:sldMkLst>
        <pc:picChg chg="mod">
          <ac:chgData name="Gauri Phatate" userId="303845a7709f7931" providerId="LiveId" clId="{3808244F-C579-4503-9C32-3D9EB3EFC076}" dt="2024-07-18T14:39:59.898" v="2462" actId="1076"/>
          <ac:picMkLst>
            <pc:docMk/>
            <pc:sldMk cId="2684683296" sldId="294"/>
            <ac:picMk id="4" creationId="{DD9447A9-50EE-F014-6BEF-D52FD635EF02}"/>
          </ac:picMkLst>
        </pc:picChg>
        <pc:picChg chg="mod">
          <ac:chgData name="Gauri Phatate" userId="303845a7709f7931" providerId="LiveId" clId="{3808244F-C579-4503-9C32-3D9EB3EFC076}" dt="2024-07-18T14:40:09.307" v="2465" actId="1076"/>
          <ac:picMkLst>
            <pc:docMk/>
            <pc:sldMk cId="2684683296" sldId="294"/>
            <ac:picMk id="6" creationId="{D0FE9150-8207-B847-118B-8915F2A30698}"/>
          </ac:picMkLst>
        </pc:picChg>
        <pc:picChg chg="mod">
          <ac:chgData name="Gauri Phatate" userId="303845a7709f7931" providerId="LiveId" clId="{3808244F-C579-4503-9C32-3D9EB3EFC076}" dt="2024-07-18T14:40:01.390" v="2463" actId="1076"/>
          <ac:picMkLst>
            <pc:docMk/>
            <pc:sldMk cId="2684683296" sldId="294"/>
            <ac:picMk id="20" creationId="{8699C20C-8856-5028-C2F5-5C12BEAA953A}"/>
          </ac:picMkLst>
        </pc:picChg>
        <pc:picChg chg="mod">
          <ac:chgData name="Gauri Phatate" userId="303845a7709f7931" providerId="LiveId" clId="{3808244F-C579-4503-9C32-3D9EB3EFC076}" dt="2024-07-18T14:40:03.777" v="2464" actId="1076"/>
          <ac:picMkLst>
            <pc:docMk/>
            <pc:sldMk cId="2684683296" sldId="294"/>
            <ac:picMk id="22" creationId="{46BFC385-2605-B149-111D-6DFFABBA15F4}"/>
          </ac:picMkLst>
        </pc:picChg>
      </pc:sldChg>
      <pc:sldChg chg="modSp add mod ord">
        <pc:chgData name="Gauri Phatate" userId="303845a7709f7931" providerId="LiveId" clId="{3808244F-C579-4503-9C32-3D9EB3EFC076}" dt="2024-07-18T14:40:22.207" v="2469" actId="1076"/>
        <pc:sldMkLst>
          <pc:docMk/>
          <pc:sldMk cId="1686684269" sldId="295"/>
        </pc:sldMkLst>
        <pc:picChg chg="mod">
          <ac:chgData name="Gauri Phatate" userId="303845a7709f7931" providerId="LiveId" clId="{3808244F-C579-4503-9C32-3D9EB3EFC076}" dt="2024-07-18T14:40:15.632" v="2466" actId="1076"/>
          <ac:picMkLst>
            <pc:docMk/>
            <pc:sldMk cId="1686684269" sldId="295"/>
            <ac:picMk id="4" creationId="{DD9447A9-50EE-F014-6BEF-D52FD635EF02}"/>
          </ac:picMkLst>
        </pc:picChg>
        <pc:picChg chg="mod">
          <ac:chgData name="Gauri Phatate" userId="303845a7709f7931" providerId="LiveId" clId="{3808244F-C579-4503-9C32-3D9EB3EFC076}" dt="2024-07-18T14:40:22.207" v="2469" actId="1076"/>
          <ac:picMkLst>
            <pc:docMk/>
            <pc:sldMk cId="1686684269" sldId="295"/>
            <ac:picMk id="6" creationId="{D0FE9150-8207-B847-118B-8915F2A30698}"/>
          </ac:picMkLst>
        </pc:picChg>
        <pc:picChg chg="mod">
          <ac:chgData name="Gauri Phatate" userId="303845a7709f7931" providerId="LiveId" clId="{3808244F-C579-4503-9C32-3D9EB3EFC076}" dt="2024-07-18T14:40:16.900" v="2467" actId="1076"/>
          <ac:picMkLst>
            <pc:docMk/>
            <pc:sldMk cId="1686684269" sldId="295"/>
            <ac:picMk id="20" creationId="{8699C20C-8856-5028-C2F5-5C12BEAA953A}"/>
          </ac:picMkLst>
        </pc:picChg>
        <pc:picChg chg="mod">
          <ac:chgData name="Gauri Phatate" userId="303845a7709f7931" providerId="LiveId" clId="{3808244F-C579-4503-9C32-3D9EB3EFC076}" dt="2024-07-18T14:40:18.569" v="2468" actId="1076"/>
          <ac:picMkLst>
            <pc:docMk/>
            <pc:sldMk cId="1686684269" sldId="295"/>
            <ac:picMk id="22" creationId="{46BFC385-2605-B149-111D-6DFFABBA15F4}"/>
          </ac:picMkLst>
        </pc:picChg>
      </pc:sldChg>
      <pc:sldChg chg="addSp delSp modSp add mod">
        <pc:chgData name="Gauri Phatate" userId="303845a7709f7931" providerId="LiveId" clId="{3808244F-C579-4503-9C32-3D9EB3EFC076}" dt="2024-07-18T19:00:32.161" v="2496" actId="1076"/>
        <pc:sldMkLst>
          <pc:docMk/>
          <pc:sldMk cId="3012983945" sldId="296"/>
        </pc:sldMkLst>
        <pc:spChg chg="add mod">
          <ac:chgData name="Gauri Phatate" userId="303845a7709f7931" providerId="LiveId" clId="{3808244F-C579-4503-9C32-3D9EB3EFC076}" dt="2024-07-18T18:58:40.781" v="2487" actId="114"/>
          <ac:spMkLst>
            <pc:docMk/>
            <pc:sldMk cId="3012983945" sldId="296"/>
            <ac:spMk id="2" creationId="{46427967-904B-ADE9-C202-E3276775B26B}"/>
          </ac:spMkLst>
        </pc:spChg>
        <pc:spChg chg="add mod">
          <ac:chgData name="Gauri Phatate" userId="303845a7709f7931" providerId="LiveId" clId="{3808244F-C579-4503-9C32-3D9EB3EFC076}" dt="2024-07-18T19:00:32.161" v="2496" actId="1076"/>
          <ac:spMkLst>
            <pc:docMk/>
            <pc:sldMk cId="3012983945" sldId="296"/>
            <ac:spMk id="3" creationId="{D30CC9F3-9CC0-3A1A-DA37-810EEA959F9E}"/>
          </ac:spMkLst>
        </pc:spChg>
        <pc:picChg chg="add del">
          <ac:chgData name="Gauri Phatate" userId="303845a7709f7931" providerId="LiveId" clId="{3808244F-C579-4503-9C32-3D9EB3EFC076}" dt="2024-07-18T14:32:16.463" v="2382" actId="22"/>
          <ac:picMkLst>
            <pc:docMk/>
            <pc:sldMk cId="3012983945" sldId="296"/>
            <ac:picMk id="3" creationId="{861A92B0-C8F7-E020-3CA6-C98E00F93808}"/>
          </ac:picMkLst>
        </pc:picChg>
        <pc:picChg chg="mod">
          <ac:chgData name="Gauri Phatate" userId="303845a7709f7931" providerId="LiveId" clId="{3808244F-C579-4503-9C32-3D9EB3EFC076}" dt="2024-07-18T14:33:27.115" v="2398" actId="14100"/>
          <ac:picMkLst>
            <pc:docMk/>
            <pc:sldMk cId="3012983945" sldId="296"/>
            <ac:picMk id="4" creationId="{DD9447A9-50EE-F014-6BEF-D52FD635EF02}"/>
          </ac:picMkLst>
        </pc:picChg>
        <pc:picChg chg="del">
          <ac:chgData name="Gauri Phatate" userId="303845a7709f7931" providerId="LiveId" clId="{3808244F-C579-4503-9C32-3D9EB3EFC076}" dt="2024-07-18T14:33:04.141" v="2391" actId="478"/>
          <ac:picMkLst>
            <pc:docMk/>
            <pc:sldMk cId="3012983945" sldId="296"/>
            <ac:picMk id="6" creationId="{D0FE9150-8207-B847-118B-8915F2A30698}"/>
          </ac:picMkLst>
        </pc:picChg>
        <pc:picChg chg="del">
          <ac:chgData name="Gauri Phatate" userId="303845a7709f7931" providerId="LiveId" clId="{3808244F-C579-4503-9C32-3D9EB3EFC076}" dt="2024-07-18T14:33:03.682" v="2390" actId="478"/>
          <ac:picMkLst>
            <pc:docMk/>
            <pc:sldMk cId="3012983945" sldId="296"/>
            <ac:picMk id="20" creationId="{8699C20C-8856-5028-C2F5-5C12BEAA953A}"/>
          </ac:picMkLst>
        </pc:picChg>
        <pc:picChg chg="mod">
          <ac:chgData name="Gauri Phatate" userId="303845a7709f7931" providerId="LiveId" clId="{3808244F-C579-4503-9C32-3D9EB3EFC076}" dt="2024-07-18T14:40:31.307" v="2470" actId="1076"/>
          <ac:picMkLst>
            <pc:docMk/>
            <pc:sldMk cId="3012983945" sldId="296"/>
            <ac:picMk id="22" creationId="{46BFC385-2605-B149-111D-6DFFABBA15F4}"/>
          </ac:picMkLst>
        </pc:picChg>
      </pc:sldChg>
      <pc:sldChg chg="delSp modSp add del mod">
        <pc:chgData name="Gauri Phatate" userId="303845a7709f7931" providerId="LiveId" clId="{3808244F-C579-4503-9C32-3D9EB3EFC076}" dt="2024-07-18T14:43:25.917" v="2476" actId="47"/>
        <pc:sldMkLst>
          <pc:docMk/>
          <pc:sldMk cId="315411251" sldId="297"/>
        </pc:sldMkLst>
        <pc:picChg chg="mod">
          <ac:chgData name="Gauri Phatate" userId="303845a7709f7931" providerId="LiveId" clId="{3808244F-C579-4503-9C32-3D9EB3EFC076}" dt="2024-07-18T14:37:31.907" v="2442" actId="14100"/>
          <ac:picMkLst>
            <pc:docMk/>
            <pc:sldMk cId="315411251" sldId="297"/>
            <ac:picMk id="4" creationId="{DD9447A9-50EE-F014-6BEF-D52FD635EF02}"/>
          </ac:picMkLst>
        </pc:picChg>
        <pc:picChg chg="del">
          <ac:chgData name="Gauri Phatate" userId="303845a7709f7931" providerId="LiveId" clId="{3808244F-C579-4503-9C32-3D9EB3EFC076}" dt="2024-07-18T14:32:43.791" v="2388" actId="478"/>
          <ac:picMkLst>
            <pc:docMk/>
            <pc:sldMk cId="315411251" sldId="297"/>
            <ac:picMk id="6" creationId="{D0FE9150-8207-B847-118B-8915F2A30698}"/>
          </ac:picMkLst>
        </pc:picChg>
        <pc:picChg chg="del">
          <ac:chgData name="Gauri Phatate" userId="303845a7709f7931" providerId="LiveId" clId="{3808244F-C579-4503-9C32-3D9EB3EFC076}" dt="2024-07-18T14:32:43.369" v="2387" actId="478"/>
          <ac:picMkLst>
            <pc:docMk/>
            <pc:sldMk cId="315411251" sldId="297"/>
            <ac:picMk id="20" creationId="{8699C20C-8856-5028-C2F5-5C12BEAA953A}"/>
          </ac:picMkLst>
        </pc:picChg>
        <pc:picChg chg="mod">
          <ac:chgData name="Gauri Phatate" userId="303845a7709f7931" providerId="LiveId" clId="{3808244F-C579-4503-9C32-3D9EB3EFC076}" dt="2024-07-18T14:37:29.417" v="2441" actId="14100"/>
          <ac:picMkLst>
            <pc:docMk/>
            <pc:sldMk cId="315411251" sldId="297"/>
            <ac:picMk id="22" creationId="{46BFC385-2605-B149-111D-6DFFABBA15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53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4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0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5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1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0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1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03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3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44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1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0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8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3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8610" y="1988627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800" b="1" dirty="0">
                <a:solidFill>
                  <a:srgbClr val="0070C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Electricity Demand and Price Forecasting</a:t>
            </a:r>
            <a:endParaRPr lang="en-US" sz="6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308610" y="545276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b="1" i="1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An Infosys Springboard Internship Project -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000" b="1" i="1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To explore the use of machine learning to predict electricity demand and price, supporting smart grid operations and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000" b="1" i="1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data-driven decision-making.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5596576" y="7059518"/>
            <a:ext cx="298294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By Gauri Phatate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Date : 19 July, 2024</a:t>
            </a:r>
            <a:endParaRPr lang="en-US" sz="3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nfosys Springboard">
            <a:extLst>
              <a:ext uri="{FF2B5EF4-FFF2-40B4-BE49-F238E27FC236}">
                <a16:creationId xmlns:a16="http://schemas.microsoft.com/office/drawing/2014/main" id="{9CD957E9-D330-9F82-2A54-0A9AEF22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1" y="111600"/>
            <a:ext cx="1943936" cy="19439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178421" y="60683"/>
            <a:ext cx="889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Visualization with Insights Contd…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447A9-50EE-F014-6BEF-D52FD635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385" y="963023"/>
            <a:ext cx="7151638" cy="3620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E9150-8207-B847-118B-8915F2A3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3386" y="4848246"/>
            <a:ext cx="7151638" cy="3135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9C20C-8856-5028-C2F5-5C12BEAA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29239" y="963023"/>
            <a:ext cx="6177775" cy="361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BFC385-2605-B149-111D-6DFFABBA15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09745" y="4848246"/>
            <a:ext cx="6097269" cy="3123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86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178421" y="60683"/>
            <a:ext cx="889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Visualization with Insights Contd…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447A9-50EE-F014-6BEF-D52FD635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385" y="962127"/>
            <a:ext cx="7151638" cy="3543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E9150-8207-B847-118B-8915F2A3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3386" y="4824881"/>
            <a:ext cx="7151638" cy="3135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9C20C-8856-5028-C2F5-5C12BEAA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29239" y="962127"/>
            <a:ext cx="6177775" cy="3568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BFC385-2605-B149-111D-6DFFABBA15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29239" y="4824881"/>
            <a:ext cx="6177775" cy="3123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68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178421" y="60683"/>
            <a:ext cx="889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Visualization with Insights Contd…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447A9-50EE-F014-6BEF-D52FD635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421" y="1168995"/>
            <a:ext cx="6897522" cy="4900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BFC385-2605-B149-111D-6DFFABBA1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54458" y="3914077"/>
            <a:ext cx="6897521" cy="4114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427967-904B-ADE9-C202-E3276775B26B}"/>
              </a:ext>
            </a:extLst>
          </p:cNvPr>
          <p:cNvSpPr txBox="1"/>
          <p:nvPr/>
        </p:nvSpPr>
        <p:spPr>
          <a:xfrm>
            <a:off x="178421" y="6389649"/>
            <a:ext cx="689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and Demand Fluctuations: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plot shows daily and seasonal electricity demand and price changes, highlighting weather influences and their correlation.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CC9F3-9CC0-3A1A-DA37-810EEA959F9E}"/>
              </a:ext>
            </a:extLst>
          </p:cNvPr>
          <p:cNvSpPr txBox="1"/>
          <p:nvPr/>
        </p:nvSpPr>
        <p:spPr>
          <a:xfrm>
            <a:off x="7554457" y="2049483"/>
            <a:ext cx="6897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 Regression Line Plot: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scatter plot shows a positive correlation between temperature and electricity prices. Warmer weather likely means higher electricity demand for cooling, pushing prices up.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289931" y="295951"/>
            <a:ext cx="14184352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Using RFE (Recursive Feature Elimination)</a:t>
            </a:r>
          </a:p>
          <a:p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RFE Method: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Recursive Feature Elimination to select important features.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Selected: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and retained the most significant features for the model.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for Electricity Load and Price Prediction: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were split into training and testing sets for further model development and evaluation.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C3DE4-A3B1-A9E4-9FCD-CECBD0F9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86" y="3040429"/>
            <a:ext cx="7982268" cy="3880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5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167268" y="109038"/>
            <a:ext cx="144631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Implementation  </a:t>
            </a:r>
          </a:p>
          <a:p>
            <a:endParaRPr lang="en-IN" sz="1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Linear Regression Model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780587" y="1498576"/>
            <a:ext cx="5531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Linear Regression for Load MAPE : 1.1%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314.41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474.47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0.99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0.99</a:t>
            </a:r>
            <a:endParaRPr lang="en-IN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8541835" y="5442906"/>
            <a:ext cx="5464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Linear Regression for Price MAPE : 15.76%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7.73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9.86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0.53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0.53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10" y="4414022"/>
            <a:ext cx="6787159" cy="3706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064" y="1498576"/>
            <a:ext cx="6547219" cy="36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27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276342" y="328730"/>
            <a:ext cx="1435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Decision Tree Model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635621" y="1240858"/>
            <a:ext cx="5531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Decision Tree for Load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MAPE : 1.45%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417.4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606.89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0.98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0.98</a:t>
            </a:r>
            <a:endParaRPr lang="en-IN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8541835" y="5090110"/>
            <a:ext cx="5464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Decision Tree for Price MAPE : 9.26%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4.68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7.42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0.73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0.73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6342" y="4162008"/>
            <a:ext cx="6774694" cy="3706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13071" y="1043221"/>
            <a:ext cx="6547219" cy="36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9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276343" y="282485"/>
            <a:ext cx="1435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Random Forest Model 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635621" y="1240858"/>
            <a:ext cx="5531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Random Forest for Load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MAPE : 1.07%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MAE : </a:t>
            </a:r>
            <a:r>
              <a:rPr lang="en-IN" sz="2800" b="1" dirty="0">
                <a:latin typeface="Consolas" panose="020B0609020204030204" pitchFamily="49" charset="0"/>
              </a:rPr>
              <a:t>30</a:t>
            </a:r>
            <a:r>
              <a:rPr lang="en-IN" sz="2800" b="1" i="0" dirty="0">
                <a:effectLst/>
                <a:latin typeface="Consolas" panose="020B0609020204030204" pitchFamily="49" charset="0"/>
              </a:rPr>
              <a:t>5.21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RMSE : 455.86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R2 : 0.99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Adjusted R2 : 0.99</a:t>
            </a:r>
            <a:endParaRPr lang="en-IN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8541835" y="5090110"/>
            <a:ext cx="5464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Random Forest for Price MAPE : 6.92%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MAE : 3.41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RMSE : 4.9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R2 : 0.88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Adjusted R2 : 0.88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6342" y="4179116"/>
            <a:ext cx="6774694" cy="3672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13071" y="1059117"/>
            <a:ext cx="6547219" cy="3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318793" y="263374"/>
            <a:ext cx="1431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Random Forest Model with HP Tuning 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635620" y="1240858"/>
            <a:ext cx="64154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Random Forest (Tuned) for Load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MAPE: 1.05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MAE: 299.79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RMSE: 454.39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R2: 0.99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Adjusted R2: 0.99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7621817" y="5090110"/>
            <a:ext cx="6384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Random Forest (Tuned) for Price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MAPE : 11.06%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MAE : 5.53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RMSE : 7.45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R2 : 0.73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Adjusted R2 : 0.86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8793" y="4179116"/>
            <a:ext cx="6689792" cy="3672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30301" y="1059117"/>
            <a:ext cx="6512758" cy="3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337448" y="318519"/>
            <a:ext cx="14292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Gradient Boosting Model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635620" y="1240858"/>
            <a:ext cx="64154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Gradient Boosting for Load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MAPE : 1.06%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304.01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455.8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0.99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0.99</a:t>
            </a:r>
            <a:endParaRPr lang="en-IN" sz="2800" b="1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7621817" y="5090110"/>
            <a:ext cx="6384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Gradient Boosting for Price MAPE : 12.36%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</a:t>
            </a:r>
            <a:r>
              <a:rPr lang="en-US" sz="2800" b="1" dirty="0">
                <a:latin typeface="Consolas" panose="020B0609020204030204" pitchFamily="49" charset="0"/>
              </a:rPr>
              <a:t>4.37</a:t>
            </a:r>
            <a:r>
              <a:rPr lang="en-US" sz="2800" b="1" i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7.93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0.7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0.7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7448" y="4179116"/>
            <a:ext cx="6652481" cy="3672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3733" y="1059117"/>
            <a:ext cx="6485893" cy="3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300774" y="226975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Gradient Boosting Model  with HP Tuning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300774" y="1240858"/>
            <a:ext cx="7014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Gradient Boosting (Tuned) for Load MAPE : 1.28%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350.74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500.2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0.99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0.99</a:t>
            </a:r>
            <a:endParaRPr lang="en-IN" sz="2800" b="1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7843733" y="5090110"/>
            <a:ext cx="66251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Gradient Boosting (Tuned) for Price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MAPE : 7.76%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MAE : 0.86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RMSE : 5.27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R2 : 0.87 </a:t>
            </a:r>
          </a:p>
          <a:p>
            <a:r>
              <a:rPr lang="en-US" sz="2800" b="1" i="0" dirty="0">
                <a:effectLst/>
                <a:latin typeface="Consolas" panose="020B0609020204030204" pitchFamily="49" charset="0"/>
              </a:rPr>
              <a:t>Adjusted R2 : 0.87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7448" y="4204010"/>
            <a:ext cx="6847021" cy="3522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3733" y="1061079"/>
            <a:ext cx="6485893" cy="36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4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-4108" y="134324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5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3129" y="3172743"/>
            <a:ext cx="6070997" cy="758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75"/>
              </a:lnSpc>
              <a:buNone/>
            </a:pPr>
            <a:r>
              <a:rPr lang="en-US" sz="5400" b="1" dirty="0">
                <a:solidFill>
                  <a:srgbClr val="00206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Project Statement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67521" y="4249124"/>
            <a:ext cx="546378" cy="546378"/>
          </a:xfrm>
          <a:prstGeom prst="roundRect">
            <a:avLst>
              <a:gd name="adj" fmla="val 8000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317734" y="4317167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1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529" y="4119821"/>
            <a:ext cx="3359229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Energy Forecasting</a:t>
            </a:r>
          </a:p>
          <a:p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need for accurate energy forecasting to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grid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operations.</a:t>
            </a:r>
          </a:p>
        </p:txBody>
      </p:sp>
      <p:sp>
        <p:nvSpPr>
          <p:cNvPr id="9" name="Text 6"/>
          <p:cNvSpPr/>
          <p:nvPr/>
        </p:nvSpPr>
        <p:spPr>
          <a:xfrm>
            <a:off x="1639014" y="6005632"/>
            <a:ext cx="335922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0" name="Shape 7"/>
          <p:cNvSpPr/>
          <p:nvPr/>
        </p:nvSpPr>
        <p:spPr>
          <a:xfrm>
            <a:off x="3661148" y="4247376"/>
            <a:ext cx="546378" cy="546378"/>
          </a:xfrm>
          <a:prstGeom prst="roundRect">
            <a:avLst>
              <a:gd name="adj" fmla="val 800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3800618" y="4338459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2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58234" y="4122821"/>
            <a:ext cx="3359229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Utilization</a:t>
            </a:r>
          </a:p>
          <a:p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machine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predict electricity demand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prices.</a:t>
            </a:r>
          </a:p>
        </p:txBody>
      </p:sp>
      <p:sp>
        <p:nvSpPr>
          <p:cNvPr id="13" name="Text 10"/>
          <p:cNvSpPr/>
          <p:nvPr/>
        </p:nvSpPr>
        <p:spPr>
          <a:xfrm>
            <a:off x="6030158" y="6005632"/>
            <a:ext cx="3359229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4" name="Shape 11"/>
          <p:cNvSpPr/>
          <p:nvPr/>
        </p:nvSpPr>
        <p:spPr>
          <a:xfrm>
            <a:off x="7424546" y="4252033"/>
            <a:ext cx="546378" cy="546378"/>
          </a:xfrm>
          <a:prstGeom prst="roundRect">
            <a:avLst>
              <a:gd name="adj" fmla="val 8000"/>
            </a:avLst>
          </a:prstGeom>
          <a:solidFill>
            <a:srgbClr val="E5DFD2"/>
          </a:solidFill>
          <a:ln/>
        </p:spPr>
      </p:sp>
      <p:sp>
        <p:nvSpPr>
          <p:cNvPr id="15" name="Text 12"/>
          <p:cNvSpPr/>
          <p:nvPr/>
        </p:nvSpPr>
        <p:spPr>
          <a:xfrm>
            <a:off x="7592067" y="4338459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3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049027" y="4127441"/>
            <a:ext cx="3035498" cy="379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8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Data </a:t>
            </a:r>
          </a:p>
          <a:p>
            <a:pPr marL="0" indent="0">
              <a:lnSpc>
                <a:spcPts val="2988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marL="0" indent="0">
              <a:lnSpc>
                <a:spcPts val="2988"/>
              </a:lnSpc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diverse </a:t>
            </a:r>
          </a:p>
          <a:p>
            <a:pPr marL="0" indent="0">
              <a:lnSpc>
                <a:spcPts val="2988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 like </a:t>
            </a:r>
          </a:p>
          <a:p>
            <a:pPr marL="0" indent="0">
              <a:lnSpc>
                <a:spcPts val="2988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demand, </a:t>
            </a:r>
          </a:p>
          <a:p>
            <a:pPr marL="0" indent="0">
              <a:lnSpc>
                <a:spcPts val="2988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variables, </a:t>
            </a:r>
          </a:p>
          <a:p>
            <a:pPr marL="0" indent="0">
              <a:lnSpc>
                <a:spcPts val="2988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other factors.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421303" y="5626179"/>
            <a:ext cx="335922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9" name="Shape 11">
            <a:extLst>
              <a:ext uri="{FF2B5EF4-FFF2-40B4-BE49-F238E27FC236}">
                <a16:creationId xmlns:a16="http://schemas.microsoft.com/office/drawing/2014/main" id="{088217C9-B748-C429-2A18-A832BB3FB71C}"/>
              </a:ext>
            </a:extLst>
          </p:cNvPr>
          <p:cNvSpPr/>
          <p:nvPr/>
        </p:nvSpPr>
        <p:spPr>
          <a:xfrm>
            <a:off x="11099952" y="4252033"/>
            <a:ext cx="546378" cy="546378"/>
          </a:xfrm>
          <a:prstGeom prst="roundRect">
            <a:avLst>
              <a:gd name="adj" fmla="val 8000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US" sz="28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6979C-D0E8-F76E-EAE7-7B511F52C999}"/>
              </a:ext>
            </a:extLst>
          </p:cNvPr>
          <p:cNvSpPr txBox="1"/>
          <p:nvPr/>
        </p:nvSpPr>
        <p:spPr>
          <a:xfrm>
            <a:off x="11774280" y="4127441"/>
            <a:ext cx="28300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Support</a:t>
            </a:r>
          </a:p>
          <a:p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smart grid operations and facilitate data-driven decision-making.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D609072-60B9-8885-3224-3EE28118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40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B78A9-D27F-2288-F597-11DB3116636C}"/>
              </a:ext>
            </a:extLst>
          </p:cNvPr>
          <p:cNvSpPr txBox="1"/>
          <p:nvPr/>
        </p:nvSpPr>
        <p:spPr>
          <a:xfrm>
            <a:off x="337448" y="275871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Long Short-Term Memory (LSTM) Model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0919F-512B-0180-CA96-EA270F3A5E91}"/>
              </a:ext>
            </a:extLst>
          </p:cNvPr>
          <p:cNvSpPr txBox="1"/>
          <p:nvPr/>
        </p:nvSpPr>
        <p:spPr>
          <a:xfrm>
            <a:off x="1761893" y="1240858"/>
            <a:ext cx="52891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LSTM for Load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MAPE : 0.99%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MAE : 279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RMSE : 411.18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R2 : 0.99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Adjusted R2 : 0.99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C4D54-68DD-C82E-42B8-DEA89230D8CA}"/>
              </a:ext>
            </a:extLst>
          </p:cNvPr>
          <p:cNvSpPr txBox="1"/>
          <p:nvPr/>
        </p:nvSpPr>
        <p:spPr>
          <a:xfrm>
            <a:off x="9400477" y="5090110"/>
            <a:ext cx="4605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LSTM for Price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MAPE : 5.74%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MAE : 2.95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RMSE : 3.96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R2 : 0.92 </a:t>
            </a:r>
          </a:p>
          <a:p>
            <a:r>
              <a:rPr lang="en-IN" sz="2800" b="1" i="0" dirty="0">
                <a:effectLst/>
                <a:latin typeface="Consolas" panose="020B0609020204030204" pitchFamily="49" charset="0"/>
              </a:rPr>
              <a:t>Adjusted R2 : 0.92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15FFF-DD0E-1E7D-0D59-B153C731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7448" y="4201837"/>
            <a:ext cx="6652481" cy="3626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7EEA-6880-DA9E-F764-80CE912D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3733" y="1063864"/>
            <a:ext cx="6485893" cy="36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4A47189-1AF6-8589-5FD6-7995C1654DA6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r>
              <a:rPr lang="en-IN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8030C-FB39-CAB8-08E8-551A9059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6" y="1976007"/>
            <a:ext cx="6423449" cy="3622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F3BFD9-BBC5-16D4-5A6B-3DC05125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216" y="1976007"/>
            <a:ext cx="6032078" cy="3622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321550-2BA1-4324-8F61-1AEA7857AD39}"/>
              </a:ext>
            </a:extLst>
          </p:cNvPr>
          <p:cNvSpPr txBox="1"/>
          <p:nvPr/>
        </p:nvSpPr>
        <p:spPr>
          <a:xfrm>
            <a:off x="423746" y="5958638"/>
            <a:ext cx="14630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Model: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for both Load and Price Forecasting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 performance in key metrics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Balanced accuracy and computational efficiency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Scalable for varying data sizes and complexities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1C2AA-46EF-7FAB-486C-1CA80DE63959}"/>
              </a:ext>
            </a:extLst>
          </p:cNvPr>
          <p:cNvSpPr txBox="1"/>
          <p:nvPr/>
        </p:nvSpPr>
        <p:spPr>
          <a:xfrm>
            <a:off x="423746" y="1092056"/>
            <a:ext cx="1463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Metrics Table: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Compared models using metrics like MAPE, MAE, RMSE, R2, and Adjusted R2 to identify the best performer.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4BCD3-2466-4A32-3B24-6CD1121C0AF7}"/>
              </a:ext>
            </a:extLst>
          </p:cNvPr>
          <p:cNvSpPr txBox="1"/>
          <p:nvPr/>
        </p:nvSpPr>
        <p:spPr>
          <a:xfrm>
            <a:off x="289930" y="210890"/>
            <a:ext cx="981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and Selection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4A47189-1AF6-8589-5FD6-7995C1654DA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r>
              <a:rPr lang="en-IN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 of features for LSTM model in Load &amp; Price Prediction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12482-3FCF-CBE5-C17E-1EE7EC05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" y="1851103"/>
            <a:ext cx="8630480" cy="4360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7BD3D-6DDF-A13A-767D-744E86BD1980}"/>
              </a:ext>
            </a:extLst>
          </p:cNvPr>
          <p:cNvSpPr txBox="1"/>
          <p:nvPr/>
        </p:nvSpPr>
        <p:spPr>
          <a:xfrm>
            <a:off x="9188603" y="3133494"/>
            <a:ext cx="529683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Features for Load Forecasting: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load actual, peak/off-peak load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 storage, fossil fuels, biomass, renewables, nuclear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solar day ahead, avg_hourly_price, price actual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temp, wind, humidity, pressure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hour, is_weekend, season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Features for Price Forecasting: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and Load: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price_actual_interpolated, total load, avg_hourly_demand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fossil fuels, biomass, renewables, waste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hour, is_weekend, Thursday, peak/off-peak, season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March, December, November, October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temp, pressure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6CE4C-B97E-2816-B82F-1F3A3BDCC481}"/>
              </a:ext>
            </a:extLst>
          </p:cNvPr>
          <p:cNvSpPr txBox="1"/>
          <p:nvPr/>
        </p:nvSpPr>
        <p:spPr>
          <a:xfrm>
            <a:off x="312233" y="217666"/>
            <a:ext cx="721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7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299134" y="844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Conclusion</a:t>
            </a:r>
            <a:endParaRPr lang="en-US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96" y="5600581"/>
            <a:ext cx="2147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6041946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5417344" y="5600581"/>
            <a:ext cx="2147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6049328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6049328" y="6041946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9800392" y="5600581"/>
            <a:ext cx="2147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0432375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0432375" y="6041946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E80750-8966-C734-4098-B2C5647D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972573"/>
            <a:ext cx="6692958" cy="3458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5C67C-F7D4-7188-60C1-9E881E69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515" y="965491"/>
            <a:ext cx="6776408" cy="3465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8EE94-1B29-4B92-A718-3A4C0B913627}"/>
              </a:ext>
            </a:extLst>
          </p:cNvPr>
          <p:cNvSpPr txBox="1"/>
          <p:nvPr/>
        </p:nvSpPr>
        <p:spPr>
          <a:xfrm>
            <a:off x="299134" y="4578924"/>
            <a:ext cx="67745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demand in winter (Nov-Mar) and summer (Jun-Aug) due to heating and cooling needs.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months (Apr, May, Sep, Oct) show stable, lower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performs best for demand predictions.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BEA33-4FE9-B342-C009-26D1BDDFEA6B}"/>
              </a:ext>
            </a:extLst>
          </p:cNvPr>
          <p:cNvSpPr txBox="1"/>
          <p:nvPr/>
        </p:nvSpPr>
        <p:spPr>
          <a:xfrm>
            <a:off x="7567522" y="4583381"/>
            <a:ext cx="6776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 rise during peak demand periods (winter and summer).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between temperature and electricity prices.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provides accurate price predictions.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484E7-6A83-AD23-6A9A-F3B5ED7FC083}"/>
              </a:ext>
            </a:extLst>
          </p:cNvPr>
          <p:cNvSpPr txBox="1"/>
          <p:nvPr/>
        </p:nvSpPr>
        <p:spPr>
          <a:xfrm>
            <a:off x="349479" y="6435040"/>
            <a:ext cx="13782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demand and prices are influenced by seasonal and weather factors.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models are effective for accurate forecasting, aiding in optimizing grid operations and decision-making.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model refinement and exploration of additional variables are recommended.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4A47189-1AF6-8589-5FD6-7995C1654DA6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84,600+ Thank You Stock Photos ...">
            <a:extLst>
              <a:ext uri="{FF2B5EF4-FFF2-40B4-BE49-F238E27FC236}">
                <a16:creationId xmlns:a16="http://schemas.microsoft.com/office/drawing/2014/main" id="{408C4923-51F3-A5C1-E598-A1207CD3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02" y="1310937"/>
            <a:ext cx="10013795" cy="5607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388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313819" y="552676"/>
            <a:ext cx="6070997" cy="758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975"/>
              </a:lnSpc>
              <a:buNone/>
            </a:pPr>
            <a:r>
              <a:rPr lang="en-US" sz="5400" b="1" dirty="0">
                <a:solidFill>
                  <a:srgbClr val="00206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Project Objectives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3129" y="4205883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endParaRPr lang="en-US" sz="2868" dirty="0"/>
          </a:p>
        </p:txBody>
      </p:sp>
      <p:sp>
        <p:nvSpPr>
          <p:cNvPr id="8" name="Text 5"/>
          <p:cNvSpPr/>
          <p:nvPr/>
        </p:nvSpPr>
        <p:spPr>
          <a:xfrm>
            <a:off x="693719" y="4084931"/>
            <a:ext cx="3359229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639014" y="6005632"/>
            <a:ext cx="335922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1" name="Text 8"/>
          <p:cNvSpPr/>
          <p:nvPr/>
        </p:nvSpPr>
        <p:spPr>
          <a:xfrm>
            <a:off x="3655374" y="4127441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endParaRPr lang="en-US" sz="2868" dirty="0"/>
          </a:p>
        </p:txBody>
      </p:sp>
      <p:sp>
        <p:nvSpPr>
          <p:cNvPr id="12" name="Text 9"/>
          <p:cNvSpPr/>
          <p:nvPr/>
        </p:nvSpPr>
        <p:spPr>
          <a:xfrm>
            <a:off x="4103576" y="4087274"/>
            <a:ext cx="3359229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030158" y="6005632"/>
            <a:ext cx="3359229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5" name="Text 12"/>
          <p:cNvSpPr/>
          <p:nvPr/>
        </p:nvSpPr>
        <p:spPr>
          <a:xfrm>
            <a:off x="7208593" y="4084931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endParaRPr lang="en-US" sz="2868" dirty="0"/>
          </a:p>
        </p:txBody>
      </p:sp>
      <p:sp>
        <p:nvSpPr>
          <p:cNvPr id="16" name="Text 13"/>
          <p:cNvSpPr/>
          <p:nvPr/>
        </p:nvSpPr>
        <p:spPr>
          <a:xfrm>
            <a:off x="7737574" y="3937715"/>
            <a:ext cx="3035498" cy="379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8"/>
              </a:lnSpc>
              <a:buNone/>
            </a:pPr>
            <a:endParaRPr lang="en-US" sz="2390" dirty="0"/>
          </a:p>
        </p:txBody>
      </p:sp>
      <p:sp>
        <p:nvSpPr>
          <p:cNvPr id="17" name="Text 14"/>
          <p:cNvSpPr/>
          <p:nvPr/>
        </p:nvSpPr>
        <p:spPr>
          <a:xfrm>
            <a:off x="10421303" y="5626179"/>
            <a:ext cx="335922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FA916A-90D6-F182-230F-4415257E9507}"/>
              </a:ext>
            </a:extLst>
          </p:cNvPr>
          <p:cNvSpPr txBox="1"/>
          <p:nvPr/>
        </p:nvSpPr>
        <p:spPr>
          <a:xfrm>
            <a:off x="1188183" y="1850991"/>
            <a:ext cx="128512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Demand Forecasting: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Enhance resource allocation and prevent outages through accurate electricity demand forecasting.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Price Prediction: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Support informed decision-making in the energy market by predicting electricity prices.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Provide valuable insights to aid in long-term energy planning and smart grid operations.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327838" y="288301"/>
            <a:ext cx="6070997" cy="758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b="1" dirty="0">
                <a:solidFill>
                  <a:srgbClr val="00206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Modules to be Implemented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3129" y="4205883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endParaRPr lang="en-US" sz="2868" dirty="0"/>
          </a:p>
        </p:txBody>
      </p:sp>
      <p:sp>
        <p:nvSpPr>
          <p:cNvPr id="8" name="Text 5"/>
          <p:cNvSpPr/>
          <p:nvPr/>
        </p:nvSpPr>
        <p:spPr>
          <a:xfrm>
            <a:off x="693719" y="4084931"/>
            <a:ext cx="3359229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639014" y="6005632"/>
            <a:ext cx="335922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1" name="Text 8"/>
          <p:cNvSpPr/>
          <p:nvPr/>
        </p:nvSpPr>
        <p:spPr>
          <a:xfrm>
            <a:off x="3655374" y="4127441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endParaRPr lang="en-US" sz="2868" dirty="0"/>
          </a:p>
        </p:txBody>
      </p:sp>
      <p:sp>
        <p:nvSpPr>
          <p:cNvPr id="12" name="Text 9"/>
          <p:cNvSpPr/>
          <p:nvPr/>
        </p:nvSpPr>
        <p:spPr>
          <a:xfrm>
            <a:off x="4103576" y="4087274"/>
            <a:ext cx="3359229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030158" y="6005632"/>
            <a:ext cx="3359229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5" name="Text 12"/>
          <p:cNvSpPr/>
          <p:nvPr/>
        </p:nvSpPr>
        <p:spPr>
          <a:xfrm>
            <a:off x="7208593" y="4084931"/>
            <a:ext cx="211336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endParaRPr lang="en-US" sz="2868" dirty="0"/>
          </a:p>
        </p:txBody>
      </p:sp>
      <p:sp>
        <p:nvSpPr>
          <p:cNvPr id="16" name="Text 13"/>
          <p:cNvSpPr/>
          <p:nvPr/>
        </p:nvSpPr>
        <p:spPr>
          <a:xfrm>
            <a:off x="7737574" y="3937715"/>
            <a:ext cx="3035498" cy="379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8"/>
              </a:lnSpc>
              <a:buNone/>
            </a:pPr>
            <a:endParaRPr lang="en-US" sz="2390" dirty="0"/>
          </a:p>
        </p:txBody>
      </p:sp>
      <p:sp>
        <p:nvSpPr>
          <p:cNvPr id="17" name="Text 14"/>
          <p:cNvSpPr/>
          <p:nvPr/>
        </p:nvSpPr>
        <p:spPr>
          <a:xfrm>
            <a:off x="10421303" y="5626179"/>
            <a:ext cx="3359229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endParaRPr lang="en-US" sz="191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928C6-BB21-EBE9-2214-5C78D3BA13E4}"/>
              </a:ext>
            </a:extLst>
          </p:cNvPr>
          <p:cNvSpPr txBox="1"/>
          <p:nvPr/>
        </p:nvSpPr>
        <p:spPr>
          <a:xfrm>
            <a:off x="1333150" y="1437177"/>
            <a:ext cx="10421303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Data Preprocessing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Feature Engineering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Visualization with Insights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Feature Selection using RFE Method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Implementation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and Selection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5053" y="25999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b="1" dirty="0">
                <a:solidFill>
                  <a:srgbClr val="002060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Data Introduction</a:t>
            </a:r>
            <a:endParaRPr lang="en-US" sz="5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597253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6597253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5" name="Text 11"/>
          <p:cNvSpPr/>
          <p:nvPr/>
        </p:nvSpPr>
        <p:spPr>
          <a:xfrm>
            <a:off x="936520" y="1645235"/>
            <a:ext cx="6922294" cy="1796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3110"/>
              </a:lnSpc>
              <a:buFont typeface="Wingdings" panose="05000000000000000000" pitchFamily="2" charset="2"/>
              <a:buChar char="§"/>
            </a:pPr>
            <a:r>
              <a:rPr lang="en-IN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Dataset: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Contents: Date, price, load, generation of various energy sources (fossil fuels, renewable energy, etc.).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Rows: 35,065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Columns: 27 (with 6 all-zero, 2 with missing values)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Details: Hourly electricity generation in MW and consumption in MWh.</a:t>
            </a:r>
          </a:p>
          <a:p>
            <a:pPr marL="0" indent="0">
              <a:lnSpc>
                <a:spcPts val="3110"/>
              </a:lnSpc>
              <a:buNone/>
            </a:pPr>
            <a:endParaRPr lang="en-IN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110"/>
              </a:lnSpc>
              <a:buFont typeface="Wingdings" panose="05000000000000000000" pitchFamily="2" charset="2"/>
              <a:buChar char="§"/>
            </a:pPr>
            <a:r>
              <a:rPr lang="en-IN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Dataset: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Contents: Pressure, humidity, temperature, snow, rain, etc.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Rows: 178,396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Columns: 17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Details: Hourly weather data for 5 major cities in Spain.</a:t>
            </a:r>
          </a:p>
          <a:p>
            <a:pPr marL="0" indent="0">
              <a:lnSpc>
                <a:spcPts val="311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110"/>
              </a:lnSpc>
              <a:buFont typeface="Wingdings" panose="05000000000000000000" pitchFamily="2" charset="2"/>
              <a:buChar char="§"/>
            </a:pPr>
            <a:r>
              <a:rPr lang="en-IN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Granularity: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311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Hourly data for both datasets from 31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 </a:t>
            </a:r>
            <a:r>
              <a:rPr lang="en-US" sz="2400" dirty="0"/>
              <a:t>2014 to 31</a:t>
            </a:r>
            <a:r>
              <a:rPr lang="en-US" sz="2400" baseline="30000" dirty="0"/>
              <a:t>st</a:t>
            </a:r>
            <a:r>
              <a:rPr lang="en-US" sz="2400" dirty="0"/>
              <a:t> Dec 2018.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234176" y="260579"/>
            <a:ext cx="13894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- 1. Data Preprocessing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20A2B-5990-B3F9-0AFB-221A1AA5211C}"/>
              </a:ext>
            </a:extLst>
          </p:cNvPr>
          <p:cNvSpPr txBox="1"/>
          <p:nvPr/>
        </p:nvSpPr>
        <p:spPr>
          <a:xfrm>
            <a:off x="412594" y="1841957"/>
            <a:ext cx="13805211" cy="60016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City Column: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dataset by removing irrelevant information.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 Weather Data: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to hourly level for easier analysis.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Correct Data Types: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categorical columns to strings for proper handling.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Datetime Columns: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datetime formats for accurate merging.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Datasets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energy and aggregated weather data using left join for comprehensive analysis.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Redundant Columns: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Streamlined dataset by removing unnecessary columns.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columns with all zero or null values and imputed missing values using forward fill and backward fill.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234176" y="238277"/>
            <a:ext cx="13894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- 1. Data Preprocessing Summary Contd…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20A2B-5990-B3F9-0AFB-221A1AA5211C}"/>
              </a:ext>
            </a:extLst>
          </p:cNvPr>
          <p:cNvSpPr txBox="1"/>
          <p:nvPr/>
        </p:nvSpPr>
        <p:spPr>
          <a:xfrm>
            <a:off x="234176" y="1841957"/>
            <a:ext cx="14005931" cy="60016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Used: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Interquartile Range (IQR)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Quartiles used: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Q1, Q3, and IQR (Q3 - Q1)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bounds: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Lower bound: Q1 - 1.5 * IQR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Upper bound: Q3 + 1.5 * IQR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Identified: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699 outliers found in the 'price actual' column.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interpolation to replace NaN values.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Outcome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Data Shape: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(35064, 36)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Enhanced dataset with features capturing temporal patterns, peak/off-peak hours, price trends and monthly variations.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B4DAB7-D3B2-8D3E-3A09-F7AC76F4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58" y="1590728"/>
            <a:ext cx="6805139" cy="3376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44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178421" y="271270"/>
            <a:ext cx="889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Feature Engineering Summary</a:t>
            </a:r>
            <a:endParaRPr lang="en-IN" sz="40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1D136-3E78-EC71-C7F0-6D3551448E38}"/>
              </a:ext>
            </a:extLst>
          </p:cNvPr>
          <p:cNvSpPr txBox="1"/>
          <p:nvPr/>
        </p:nvSpPr>
        <p:spPr>
          <a:xfrm>
            <a:off x="256480" y="1486987"/>
            <a:ext cx="14173200" cy="60016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is_weekday: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the day of the week and added a column marking weekdays (1) and weekends (0).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Peak/Off-Peak: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the hour from the 'time' column and added a column distinguishing peak (1) and off-peak (0) hours for load and price.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Columns: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individual columns for each month.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Date Features: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Transformed the 'time' column into datetime format (%Y/%m/%d %H:%M:%S), managing errors with errors='coerce’.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Extracted month, day, weekday name, and weekend indicators from the 'time' column.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Outcome: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Shape: (35064, 59)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Dataset enriched with time-based features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Enhanced model's ability to predict electricity demand and prices</a:t>
            </a:r>
          </a:p>
        </p:txBody>
      </p:sp>
    </p:spTree>
    <p:extLst>
      <p:ext uri="{BB962C8B-B14F-4D97-AF65-F5344CB8AC3E}">
        <p14:creationId xmlns:p14="http://schemas.microsoft.com/office/powerpoint/2010/main" val="15430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AE09F71C-A7EB-B1B7-7799-F8CF12F2649D}"/>
              </a:ext>
            </a:extLst>
          </p:cNvPr>
          <p:cNvSpPr/>
          <p:nvPr/>
        </p:nvSpPr>
        <p:spPr>
          <a:xfrm>
            <a:off x="0" y="12641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566C5-5E57-52CF-3AFA-35D28EF89DBF}"/>
              </a:ext>
            </a:extLst>
          </p:cNvPr>
          <p:cNvSpPr txBox="1"/>
          <p:nvPr/>
        </p:nvSpPr>
        <p:spPr>
          <a:xfrm>
            <a:off x="178421" y="271270"/>
            <a:ext cx="889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Visualization with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447A9-50EE-F014-6BEF-D52FD635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34" y="1640623"/>
            <a:ext cx="7043366" cy="2997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E9150-8207-B847-118B-8915F2A3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33" y="4917688"/>
            <a:ext cx="7024339" cy="2997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5CA9E1-ED0E-4C45-6DA4-ECEC028D7F7D}"/>
              </a:ext>
            </a:extLst>
          </p:cNvPr>
          <p:cNvSpPr txBox="1"/>
          <p:nvPr/>
        </p:nvSpPr>
        <p:spPr>
          <a:xfrm>
            <a:off x="1396005" y="1058125"/>
            <a:ext cx="479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Hourly Demand &amp; Price Analysis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99C20C-8856-5028-C2F5-5C12BEAA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64" y="1581959"/>
            <a:ext cx="6501555" cy="3045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BFC385-2605-B149-111D-6DFFABBA1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063" y="4917688"/>
            <a:ext cx="6501556" cy="2997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69DB11-B524-0634-4E32-992E6B1777E3}"/>
              </a:ext>
            </a:extLst>
          </p:cNvPr>
          <p:cNvSpPr txBox="1"/>
          <p:nvPr/>
        </p:nvSpPr>
        <p:spPr>
          <a:xfrm>
            <a:off x="8642195" y="1005476"/>
            <a:ext cx="5424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Monthly Actual Load &amp; Price Analysis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56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1561</Words>
  <Application>Microsoft Office PowerPoint</Application>
  <PresentationFormat>Custom</PresentationFormat>
  <Paragraphs>295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Consolas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Gauri Phatate</cp:lastModifiedBy>
  <cp:revision>2</cp:revision>
  <dcterms:created xsi:type="dcterms:W3CDTF">2024-07-16T14:08:44Z</dcterms:created>
  <dcterms:modified xsi:type="dcterms:W3CDTF">2024-07-18T19:25:35Z</dcterms:modified>
</cp:coreProperties>
</file>